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280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40542" y="2754288"/>
            <a:ext cx="2229062" cy="40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491984"/>
            <a:ext cx="8640000" cy="2121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033349" y="4563553"/>
            <a:ext cx="2210011" cy="67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16573" y="2714620"/>
            <a:ext cx="1000220" cy="78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4654" y="2920588"/>
            <a:ext cx="990694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02394" y="3788430"/>
            <a:ext cx="1009746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5128" y="3788430"/>
            <a:ext cx="1000220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87951" y="4646736"/>
            <a:ext cx="990694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65128" y="4656273"/>
            <a:ext cx="1000220" cy="44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140895" y="4387674"/>
            <a:ext cx="504873" cy="428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3386" y="5255105"/>
            <a:ext cx="504873" cy="41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1137" y="6103471"/>
            <a:ext cx="514399" cy="41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89146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78" y="2857496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2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36418" y="3418181"/>
            <a:ext cx="295303" cy="34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6441" y="4277105"/>
            <a:ext cx="295303" cy="34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73949" y="1375376"/>
            <a:ext cx="1000220" cy="4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583" y="2242449"/>
            <a:ext cx="1009746" cy="44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7929" y="2280562"/>
            <a:ext cx="190518" cy="3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7444" y="3138107"/>
            <a:ext cx="295303" cy="3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5878" y="4853196"/>
            <a:ext cx="723969" cy="3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93618" y="4853196"/>
            <a:ext cx="514399" cy="3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71462"/>
            <a:ext cx="8640000" cy="3438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0046" y="1131985"/>
            <a:ext cx="390562" cy="32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2851195"/>
            <a:ext cx="390562" cy="32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312909"/>
            <a:ext cx="8640000" cy="353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691299" y="4475907"/>
            <a:ext cx="447717" cy="4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691299" y="6191807"/>
            <a:ext cx="447717" cy="4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16308" y="3418145"/>
            <a:ext cx="1228842" cy="94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8778" y="3418145"/>
            <a:ext cx="1228842" cy="94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248" y="3418145"/>
            <a:ext cx="1228842" cy="94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3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709429"/>
            <a:ext cx="1276471" cy="93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1709429"/>
            <a:ext cx="1228842" cy="93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3464201"/>
            <a:ext cx="1228842" cy="92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7653" y="3464201"/>
            <a:ext cx="1228842" cy="92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60123" y="3464201"/>
            <a:ext cx="1228842" cy="92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45415" y="2357430"/>
            <a:ext cx="2038544" cy="92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6782" y="2857496"/>
            <a:ext cx="2036524" cy="10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