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7" r:id="rId8"/>
    <p:sldId id="269" r:id="rId9"/>
    <p:sldId id="270" r:id="rId10"/>
    <p:sldId id="271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0443" y="3065513"/>
            <a:ext cx="2438632" cy="172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3177" y="3218245"/>
            <a:ext cx="3295964" cy="1575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1523" y="4239639"/>
            <a:ext cx="657287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7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5602" y="3405297"/>
            <a:ext cx="8640000" cy="316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14"/>
          <p:cNvSpPr/>
          <p:nvPr/>
        </p:nvSpPr>
        <p:spPr bwMode="white">
          <a:xfrm>
            <a:off x="1573884" y="3253967"/>
            <a:ext cx="4572032" cy="316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71462"/>
            <a:ext cx="8640000" cy="386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95002"/>
            <a:ext cx="8640000" cy="311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7896" y="3795378"/>
            <a:ext cx="5679988" cy="291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1928802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96" y="2714620"/>
            <a:ext cx="5638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134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20348"/>
            <a:ext cx="8640000" cy="97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773813"/>
            <a:ext cx="8640000" cy="3655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3291087" y="3957343"/>
            <a:ext cx="533450" cy="35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672785" y="3919165"/>
            <a:ext cx="523925" cy="44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843590" y="4921348"/>
            <a:ext cx="285777" cy="34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153" y="3350641"/>
            <a:ext cx="523925" cy="44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5492" y="2348887"/>
            <a:ext cx="314355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3369722"/>
            <a:ext cx="200044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3369722"/>
            <a:ext cx="190518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06" y="428604"/>
            <a:ext cx="8640000" cy="294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81990" y="1782988"/>
            <a:ext cx="333406" cy="3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66" y="3441764"/>
            <a:ext cx="8640000" cy="2916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446015" y="4756910"/>
            <a:ext cx="333406" cy="35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2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55338" y="2389404"/>
            <a:ext cx="314355" cy="34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990133"/>
            <a:ext cx="8640000" cy="2724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26187" y="4522872"/>
            <a:ext cx="676339" cy="38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4654" y="4522872"/>
            <a:ext cx="885909" cy="38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2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5228" y="2467774"/>
            <a:ext cx="3962778" cy="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