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7" r:id="rId8"/>
    <p:sldId id="268" r:id="rId9"/>
    <p:sldId id="270" r:id="rId10"/>
    <p:sldId id="271" r:id="rId11"/>
    <p:sldId id="273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876" y="6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2223"/>
            <a:ext cx="8640000" cy="2598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429000"/>
            <a:ext cx="8640000" cy="32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57158" y="3571876"/>
            <a:ext cx="6963439" cy="328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2095496"/>
            <a:ext cx="4102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60" y="2857496"/>
            <a:ext cx="58483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428604"/>
            <a:ext cx="8640000" cy="1685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49715" y="1137463"/>
            <a:ext cx="323880" cy="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2279760"/>
            <a:ext cx="8640000" cy="436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5"/>
          <p:cNvSpPr/>
          <p:nvPr/>
        </p:nvSpPr>
        <p:spPr bwMode="white">
          <a:xfrm>
            <a:off x="956531" y="5243053"/>
            <a:ext cx="7363528" cy="1314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16485" y="3911037"/>
            <a:ext cx="4429547" cy="131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036404"/>
            <a:ext cx="8640000" cy="170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93792"/>
            <a:ext cx="8640000" cy="2678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8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3581054"/>
            <a:ext cx="8640000" cy="163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94490" y="3829482"/>
            <a:ext cx="7144432" cy="132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25878" y="3874353"/>
            <a:ext cx="5115413" cy="133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500042"/>
            <a:ext cx="8640000" cy="2649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21137" y="1937640"/>
            <a:ext cx="314355" cy="6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68015"/>
            <a:ext cx="8640000" cy="2818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5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52114"/>
            <a:ext cx="6610981" cy="2218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2022-07-19T07:31:43Z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