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42852"/>
            <a:ext cx="8640000" cy="3433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974" y="3429000"/>
            <a:ext cx="8640000" cy="3351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108870" y="3629514"/>
            <a:ext cx="7782668" cy="304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936864"/>
            <a:ext cx="8640000" cy="4063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5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51495"/>
            <a:ext cx="7515942" cy="302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420" y="2024058"/>
            <a:ext cx="4102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786058"/>
            <a:ext cx="58547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0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093265" y="4529876"/>
            <a:ext cx="514399" cy="438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69914" y="4520346"/>
            <a:ext cx="495347" cy="438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7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17367" y="1518863"/>
            <a:ext cx="1257420" cy="448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1358" y="2425212"/>
            <a:ext cx="1247894" cy="467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64026" y="3360182"/>
            <a:ext cx="2943506" cy="448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7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55426" y="1318579"/>
            <a:ext cx="514399" cy="458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11700" y="2253812"/>
            <a:ext cx="514399" cy="448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69649" y="2291984"/>
            <a:ext cx="714443" cy="353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22019" y="4086104"/>
            <a:ext cx="1009746" cy="467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2383" y="5011793"/>
            <a:ext cx="1447938" cy="467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83872" y="5069052"/>
            <a:ext cx="485821" cy="343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3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14414" y="3143248"/>
            <a:ext cx="6357982" cy="571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85852" y="5072074"/>
            <a:ext cx="4429156" cy="42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0042"/>
            <a:ext cx="8640000" cy="3722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000100" y="1706034"/>
            <a:ext cx="4714908" cy="42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1908" y="3349108"/>
            <a:ext cx="4470223" cy="663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29132"/>
            <a:ext cx="8640000" cy="1840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5"/>
          <p:cNvSpPr/>
          <p:nvPr/>
        </p:nvSpPr>
        <p:spPr bwMode="white">
          <a:xfrm>
            <a:off x="928662" y="5429264"/>
            <a:ext cx="4643470" cy="6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2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785786" y="2786058"/>
            <a:ext cx="2786082" cy="2000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14876" y="2714620"/>
            <a:ext cx="2928958" cy="1928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03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77896" y="2000241"/>
            <a:ext cx="2179526" cy="125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71934" y="2000240"/>
            <a:ext cx="3000396" cy="17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7</cp:revision>
  <dcterms:created xsi:type="dcterms:W3CDTF">2022-07-08T08:37:27Z</dcterms:created>
  <dcterms:modified xsi:type="dcterms:W3CDTF">2022-07-19T07:39:38Z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