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1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78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1414"/>
            <a:ext cx="8640000" cy="3848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660" y="4060934"/>
            <a:ext cx="8640000" cy="2582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894556" y="4346850"/>
            <a:ext cx="7763616" cy="1353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1647103" y="6138591"/>
            <a:ext cx="1714663" cy="457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095496"/>
            <a:ext cx="4102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2987675"/>
            <a:ext cx="57594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718" y="357166"/>
            <a:ext cx="8640000" cy="22078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8204" y="2500306"/>
            <a:ext cx="8640000" cy="2533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6"/>
          <p:cNvSpPr/>
          <p:nvPr/>
        </p:nvSpPr>
        <p:spPr bwMode="white">
          <a:xfrm>
            <a:off x="5020034" y="3733630"/>
            <a:ext cx="1905181" cy="1552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1000100" y="3643314"/>
            <a:ext cx="2286016" cy="1714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629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177896" y="1928802"/>
            <a:ext cx="2536716" cy="1785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197830" y="2000240"/>
            <a:ext cx="3017376" cy="1571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26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12"/>
          <p:cNvSpPr/>
          <p:nvPr/>
        </p:nvSpPr>
        <p:spPr bwMode="white">
          <a:xfrm>
            <a:off x="177896" y="2000240"/>
            <a:ext cx="2679592" cy="1349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197830" y="2000240"/>
            <a:ext cx="3231690" cy="1643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-24"/>
            <a:ext cx="8640000" cy="3376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464114" y="1993371"/>
            <a:ext cx="4924895" cy="1373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5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660" y="3571876"/>
            <a:ext cx="8640000" cy="3221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2513960" y="5286388"/>
            <a:ext cx="5172568" cy="1571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30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69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06606" y="3110126"/>
            <a:ext cx="6563351" cy="1353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28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25658" y="2913923"/>
            <a:ext cx="6087056" cy="1356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2022-07-19T07:22:01Z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