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63770"/>
            <a:ext cx="8640000" cy="5355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584" y="4992992"/>
            <a:ext cx="8640000" cy="1793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714480" y="5393688"/>
            <a:ext cx="5391664" cy="1354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1955796"/>
            <a:ext cx="70675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1522" y="2714620"/>
            <a:ext cx="58737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500042"/>
            <a:ext cx="8640000" cy="1825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098" y="2402904"/>
            <a:ext cx="8640000" cy="4312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2785443" y="2689114"/>
            <a:ext cx="695391" cy="343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6833954" y="2689114"/>
            <a:ext cx="943065" cy="454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2"/>
          <p:cNvSpPr/>
          <p:nvPr/>
        </p:nvSpPr>
        <p:spPr bwMode="white">
          <a:xfrm>
            <a:off x="1000101" y="3429000"/>
            <a:ext cx="2347370" cy="2357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7"/>
          <p:cNvSpPr/>
          <p:nvPr/>
        </p:nvSpPr>
        <p:spPr bwMode="white">
          <a:xfrm>
            <a:off x="5143504" y="3500438"/>
            <a:ext cx="3000396" cy="3214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5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97345" y="1546961"/>
            <a:ext cx="933539" cy="352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45856" y="1546961"/>
            <a:ext cx="924013" cy="352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857620" y="2143116"/>
            <a:ext cx="3714776" cy="2428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14282" y="2285992"/>
            <a:ext cx="2500330" cy="3500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156" y="-285776"/>
            <a:ext cx="8640000" cy="2978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974" y="2581974"/>
            <a:ext cx="8640000" cy="4276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2842585" y="2849227"/>
            <a:ext cx="2152855" cy="343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6881571" y="2849227"/>
            <a:ext cx="1943285" cy="343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3"/>
          <p:cNvSpPr/>
          <p:nvPr/>
        </p:nvSpPr>
        <p:spPr bwMode="white">
          <a:xfrm>
            <a:off x="5214942" y="3643314"/>
            <a:ext cx="2643206" cy="2428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7"/>
          <p:cNvSpPr/>
          <p:nvPr/>
        </p:nvSpPr>
        <p:spPr bwMode="white">
          <a:xfrm>
            <a:off x="1357291" y="3643314"/>
            <a:ext cx="2133056" cy="3214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4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11611" y="1165894"/>
            <a:ext cx="2152855" cy="343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50597" y="1165894"/>
            <a:ext cx="1943285" cy="343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85720" y="1785926"/>
            <a:ext cx="2643206" cy="3714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214811" y="1857364"/>
            <a:ext cx="2421652" cy="357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6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13"/>
          <p:cNvSpPr/>
          <p:nvPr/>
        </p:nvSpPr>
        <p:spPr bwMode="white">
          <a:xfrm>
            <a:off x="642910" y="4000504"/>
            <a:ext cx="2571768" cy="1857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572000" y="4000505"/>
            <a:ext cx="2643206" cy="1398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90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177896" y="1928802"/>
            <a:ext cx="2250964" cy="1365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714744" y="1857364"/>
            <a:ext cx="2571768" cy="178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39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2844" y="1857364"/>
            <a:ext cx="2571768" cy="1714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00430" y="1785926"/>
            <a:ext cx="3786214" cy="1928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7</cp:revision>
  <dcterms:created xsi:type="dcterms:W3CDTF">2022-07-08T08:37:27Z</dcterms:created>
  <dcterms:modified xsi:type="dcterms:W3CDTF">2022-07-19T06:52:34Z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