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194476"/>
            <a:ext cx="7782668" cy="376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75" y="2714620"/>
            <a:ext cx="60642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50" y="1741482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9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64335" y="4486439"/>
            <a:ext cx="504873" cy="353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74699" y="4581858"/>
            <a:ext cx="428665" cy="13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73861" y="5478791"/>
            <a:ext cx="495347" cy="353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6121" y="5469249"/>
            <a:ext cx="485821" cy="36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6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0321" y="2214995"/>
            <a:ext cx="285777" cy="34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627" y="3044782"/>
            <a:ext cx="295303" cy="34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0796" y="3874568"/>
            <a:ext cx="295303" cy="35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3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87951" y="2070996"/>
            <a:ext cx="2198363" cy="572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79307" y="2071678"/>
            <a:ext cx="2207535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1472" y="2714620"/>
            <a:ext cx="2930965" cy="264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86380" y="2857496"/>
            <a:ext cx="2643206" cy="2571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356"/>
            <a:ext cx="8640000" cy="1690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285992"/>
            <a:ext cx="8640000" cy="3650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572132" y="2915044"/>
            <a:ext cx="2500330" cy="2085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4357687" y="5072074"/>
            <a:ext cx="857256" cy="62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1080000"/>
            <a:ext cx="8640000" cy="361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000628" y="1285860"/>
            <a:ext cx="2714644" cy="27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02527" y="4000504"/>
            <a:ext cx="669473" cy="54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8604"/>
            <a:ext cx="8640000" cy="340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766" y="3571876"/>
            <a:ext cx="8640000" cy="2372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928662" y="3686221"/>
            <a:ext cx="7573098" cy="211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8640000" cy="333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84" y="3857628"/>
            <a:ext cx="8640000" cy="2357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51680" y="4038958"/>
            <a:ext cx="7544520" cy="2118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2022-07-19T06:13:14Z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