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0" r:id="rId4"/>
    <p:sldId id="262" r:id="rId5"/>
    <p:sldId id="263" r:id="rId6"/>
    <p:sldId id="264" r:id="rId7"/>
    <p:sldId id="265" r:id="rId8"/>
    <p:sldId id="267" r:id="rId9"/>
    <p:sldId id="269" r:id="rId10"/>
    <p:sldId id="271" r:id="rId11"/>
    <p:sldId id="272" r:id="rId12"/>
  </p:sldIdLst>
  <p:sldSz cx="9144000" cy="6858000" type="screen4x3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4" d="100"/>
          <a:sy n="64" d="100"/>
        </p:scale>
        <p:origin x="-780" y="-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" descr="QQ截图2022070816335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11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642918"/>
            <a:ext cx="8640000" cy="532953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0" name="Rectangle 9"/>
          <p:cNvSpPr/>
          <p:nvPr/>
        </p:nvSpPr>
        <p:spPr bwMode="white">
          <a:xfrm>
            <a:off x="1428728" y="4492116"/>
            <a:ext cx="6572296" cy="15716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4" descr="QQ截图2022070816365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38225" y="1928802"/>
            <a:ext cx="7067550" cy="90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62100" y="2714620"/>
            <a:ext cx="6019800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0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300178"/>
            <a:ext cx="8640000" cy="434326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4797962" y="3786190"/>
            <a:ext cx="2267166" cy="7143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7" name="img_16777215" descr="1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61222" y="4544464"/>
            <a:ext cx="8640000" cy="209924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Rectangle 4"/>
          <p:cNvSpPr/>
          <p:nvPr/>
        </p:nvSpPr>
        <p:spPr bwMode="white">
          <a:xfrm>
            <a:off x="5062148" y="5994852"/>
            <a:ext cx="1733715" cy="4103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2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7486" y="500042"/>
            <a:ext cx="7590662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2192350" y="2484228"/>
            <a:ext cx="4594568" cy="5776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108661" y="4602367"/>
            <a:ext cx="4711734" cy="7451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3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06714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2683210" y="2143116"/>
            <a:ext cx="1245848" cy="5000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855558" y="2071678"/>
            <a:ext cx="1002590" cy="7858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9" name="Rectangle 28"/>
          <p:cNvSpPr/>
          <p:nvPr/>
        </p:nvSpPr>
        <p:spPr bwMode="white">
          <a:xfrm>
            <a:off x="1214414" y="2928934"/>
            <a:ext cx="2357454" cy="34290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30" name="Rectangle 29"/>
          <p:cNvSpPr/>
          <p:nvPr/>
        </p:nvSpPr>
        <p:spPr bwMode="white">
          <a:xfrm>
            <a:off x="4214810" y="2643182"/>
            <a:ext cx="4714908" cy="36433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29" grpId="0" animBg="1"/>
      <p:bldP spid="3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4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39497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997345" y="1357298"/>
            <a:ext cx="1217333" cy="5044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169693" y="1428736"/>
            <a:ext cx="1259827" cy="4234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7" name="Rectangle 16"/>
          <p:cNvSpPr/>
          <p:nvPr/>
        </p:nvSpPr>
        <p:spPr bwMode="white">
          <a:xfrm>
            <a:off x="214282" y="2214554"/>
            <a:ext cx="2786081" cy="35004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6" name="Rectangle 25"/>
          <p:cNvSpPr/>
          <p:nvPr/>
        </p:nvSpPr>
        <p:spPr bwMode="white">
          <a:xfrm>
            <a:off x="3500430" y="2143116"/>
            <a:ext cx="4857783" cy="36433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7" grpId="0" animBg="1"/>
      <p:bldP spid="2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5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928670"/>
            <a:ext cx="8640000" cy="170647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6" name="img_16777215" descr="6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2452" y="2571744"/>
            <a:ext cx="8640000" cy="293637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4"/>
          <p:cNvSpPr/>
          <p:nvPr/>
        </p:nvSpPr>
        <p:spPr bwMode="white">
          <a:xfrm>
            <a:off x="714348" y="2628946"/>
            <a:ext cx="5115413" cy="28314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7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857232"/>
            <a:ext cx="8640000" cy="150661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6" name="img_16777215" descr="8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04098" y="2336405"/>
            <a:ext cx="8640000" cy="373580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9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88953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159065" y="2033317"/>
            <a:ext cx="5848908" cy="28313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6" name="img_16777215" descr="10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4912528"/>
            <a:ext cx="8640000" cy="151686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4"/>
          <p:cNvSpPr/>
          <p:nvPr/>
        </p:nvSpPr>
        <p:spPr bwMode="white">
          <a:xfrm>
            <a:off x="177896" y="5131949"/>
            <a:ext cx="7744564" cy="12402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0</Words>
  <Application>Microsoft Office PowerPoint</Application>
  <PresentationFormat>全屏显示(4:3)</PresentationFormat>
  <Paragraphs>0</Paragraphs>
  <Slides>11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2" baseType="lpstr">
      <vt:lpstr>默认设计模板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lenovo</cp:lastModifiedBy>
  <cp:revision>6</cp:revision>
  <dcterms:created xsi:type="dcterms:W3CDTF">2022-07-08T08:37:27Z</dcterms:created>
  <dcterms:modified xsi:type="dcterms:W3CDTF">2022-07-19T06:06:20Z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2052-11.1.0.11830</vt:lpwstr>
  </property>
  <property fmtid="{D5CDD505-2E9C-101B-9397-08002B2CF9AE}" pid="3" name="ICV">
    <vt:lpwstr>D1B028CF41814425A11B615539C190CF</vt:lpwstr>
  </property>
</Properties>
</file>