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5" r:id="rId14"/>
    <p:sldId id="277" r:id="rId15"/>
    <p:sldId id="279" r:id="rId16"/>
    <p:sldId id="280" r:id="rId1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1" autoAdjust="0"/>
    <p:restoredTop sz="94660"/>
  </p:normalViewPr>
  <p:slideViewPr>
    <p:cSldViewPr showGuides="1">
      <p:cViewPr varScale="1">
        <p:scale>
          <a:sx n="64" d="100"/>
          <a:sy n="64" d="100"/>
        </p:scale>
        <p:origin x="6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588" y="150030"/>
            <a:ext cx="11520000" cy="3373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40811" y="855151"/>
            <a:ext cx="856859" cy="247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7356" y="855151"/>
            <a:ext cx="1009190" cy="247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67125" y="855151"/>
            <a:ext cx="1685157" cy="247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24447" y="1417343"/>
            <a:ext cx="752132" cy="266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45736" y="1531687"/>
            <a:ext cx="695008" cy="257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68447" y="1531687"/>
            <a:ext cx="733090" cy="257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85769" y="1531687"/>
            <a:ext cx="704528" cy="257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67455" y="1722261"/>
            <a:ext cx="1266247" cy="323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86034" y="1684146"/>
            <a:ext cx="390347" cy="323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379158" y="1931892"/>
            <a:ext cx="228495" cy="171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112249" y="1893777"/>
            <a:ext cx="238016" cy="257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730430" y="1931892"/>
            <a:ext cx="228495" cy="171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454001" y="1893777"/>
            <a:ext cx="247537" cy="257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919191" y="1903306"/>
            <a:ext cx="238016" cy="171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433307" y="1874720"/>
            <a:ext cx="228495" cy="247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395885" y="2084350"/>
            <a:ext cx="228495" cy="257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386034" y="2046236"/>
            <a:ext cx="1542347" cy="33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236348" y="2122465"/>
            <a:ext cx="1123437" cy="4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692348" y="2151051"/>
            <a:ext cx="999670" cy="400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10157207" y="2236809"/>
            <a:ext cx="733090" cy="257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8214992" y="2341623"/>
            <a:ext cx="1018709" cy="371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9919191" y="2608427"/>
            <a:ext cx="238016" cy="181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10661802" y="2579841"/>
            <a:ext cx="218975" cy="247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8395885" y="2741829"/>
            <a:ext cx="514115" cy="257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9823984" y="2865702"/>
            <a:ext cx="1104396" cy="3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8214992" y="3037218"/>
            <a:ext cx="1018710" cy="3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10157207" y="2941931"/>
            <a:ext cx="723570" cy="257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8948083" y="3103919"/>
            <a:ext cx="228495" cy="257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7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720" y="3369212"/>
            <a:ext cx="11520000" cy="3444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8" name="Rectangle 4"/>
          <p:cNvSpPr/>
          <p:nvPr/>
        </p:nvSpPr>
        <p:spPr bwMode="white">
          <a:xfrm>
            <a:off x="2113513" y="3540943"/>
            <a:ext cx="1018710" cy="248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9" name="Rectangle 5"/>
          <p:cNvSpPr/>
          <p:nvPr/>
        </p:nvSpPr>
        <p:spPr bwMode="white">
          <a:xfrm>
            <a:off x="5360058" y="3540943"/>
            <a:ext cx="847338" cy="238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0" name="Rectangle 6"/>
          <p:cNvSpPr/>
          <p:nvPr/>
        </p:nvSpPr>
        <p:spPr bwMode="white">
          <a:xfrm>
            <a:off x="8939827" y="3540943"/>
            <a:ext cx="1513785" cy="248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1" name="Rectangle 7"/>
          <p:cNvSpPr/>
          <p:nvPr/>
        </p:nvSpPr>
        <p:spPr bwMode="white">
          <a:xfrm>
            <a:off x="5083959" y="4094299"/>
            <a:ext cx="790214" cy="25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2" name="Rectangle 8"/>
          <p:cNvSpPr/>
          <p:nvPr/>
        </p:nvSpPr>
        <p:spPr bwMode="white">
          <a:xfrm>
            <a:off x="8644686" y="4094299"/>
            <a:ext cx="504595" cy="267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3" name="Rectangle 9"/>
          <p:cNvSpPr/>
          <p:nvPr/>
        </p:nvSpPr>
        <p:spPr bwMode="white">
          <a:xfrm>
            <a:off x="1589877" y="4199246"/>
            <a:ext cx="733090" cy="267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4" name="Rectangle 10"/>
          <p:cNvSpPr/>
          <p:nvPr/>
        </p:nvSpPr>
        <p:spPr bwMode="white">
          <a:xfrm>
            <a:off x="10177513" y="4199246"/>
            <a:ext cx="476033" cy="267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5" name="Rectangle 11"/>
          <p:cNvSpPr/>
          <p:nvPr/>
        </p:nvSpPr>
        <p:spPr bwMode="white">
          <a:xfrm>
            <a:off x="4655529" y="4399599"/>
            <a:ext cx="1266247" cy="324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6" name="Rectangle 12"/>
          <p:cNvSpPr/>
          <p:nvPr/>
        </p:nvSpPr>
        <p:spPr bwMode="white">
          <a:xfrm>
            <a:off x="7940158" y="4399599"/>
            <a:ext cx="1266247" cy="324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7" name="Rectangle 13"/>
          <p:cNvSpPr/>
          <p:nvPr/>
        </p:nvSpPr>
        <p:spPr bwMode="white">
          <a:xfrm>
            <a:off x="9358736" y="4351896"/>
            <a:ext cx="390347" cy="333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8" name="Rectangle 14"/>
          <p:cNvSpPr/>
          <p:nvPr/>
        </p:nvSpPr>
        <p:spPr bwMode="white">
          <a:xfrm>
            <a:off x="1351860" y="4609492"/>
            <a:ext cx="238016" cy="171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9" name="Rectangle 15"/>
          <p:cNvSpPr/>
          <p:nvPr/>
        </p:nvSpPr>
        <p:spPr bwMode="white">
          <a:xfrm>
            <a:off x="1865976" y="4571330"/>
            <a:ext cx="238016" cy="25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0" name="Rectangle 16"/>
          <p:cNvSpPr/>
          <p:nvPr/>
        </p:nvSpPr>
        <p:spPr bwMode="white">
          <a:xfrm>
            <a:off x="9910934" y="4580870"/>
            <a:ext cx="228495" cy="171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1" name="Rectangle 17"/>
          <p:cNvSpPr/>
          <p:nvPr/>
        </p:nvSpPr>
        <p:spPr bwMode="white">
          <a:xfrm>
            <a:off x="10425050" y="4542708"/>
            <a:ext cx="228495" cy="25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2" name="Rectangle 18"/>
          <p:cNvSpPr/>
          <p:nvPr/>
        </p:nvSpPr>
        <p:spPr bwMode="white">
          <a:xfrm>
            <a:off x="5083959" y="4762142"/>
            <a:ext cx="238016" cy="25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3" name="Rectangle 19"/>
          <p:cNvSpPr/>
          <p:nvPr/>
        </p:nvSpPr>
        <p:spPr bwMode="white">
          <a:xfrm>
            <a:off x="8397149" y="4762142"/>
            <a:ext cx="485553" cy="25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4" name="Rectangle 20"/>
          <p:cNvSpPr/>
          <p:nvPr/>
        </p:nvSpPr>
        <p:spPr bwMode="white">
          <a:xfrm>
            <a:off x="9358736" y="4723980"/>
            <a:ext cx="1409057" cy="333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5" name="Rectangle 21"/>
          <p:cNvSpPr/>
          <p:nvPr/>
        </p:nvSpPr>
        <p:spPr bwMode="white">
          <a:xfrm>
            <a:off x="1176136" y="4752602"/>
            <a:ext cx="1296144" cy="467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6" name="Rectangle 22"/>
          <p:cNvSpPr/>
          <p:nvPr/>
        </p:nvSpPr>
        <p:spPr bwMode="white">
          <a:xfrm>
            <a:off x="9929976" y="4914792"/>
            <a:ext cx="723570" cy="25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7" name="Rectangle 23"/>
          <p:cNvSpPr/>
          <p:nvPr/>
        </p:nvSpPr>
        <p:spPr bwMode="white">
          <a:xfrm>
            <a:off x="4903067" y="5048360"/>
            <a:ext cx="961586" cy="333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8" name="Rectangle 24"/>
          <p:cNvSpPr/>
          <p:nvPr/>
        </p:nvSpPr>
        <p:spPr bwMode="white">
          <a:xfrm>
            <a:off x="8006802" y="5019738"/>
            <a:ext cx="1142480" cy="362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9" name="Rectangle 25"/>
          <p:cNvSpPr/>
          <p:nvPr/>
        </p:nvSpPr>
        <p:spPr bwMode="white">
          <a:xfrm>
            <a:off x="9910934" y="5286876"/>
            <a:ext cx="238016" cy="181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0" name="Rectangle 26"/>
          <p:cNvSpPr/>
          <p:nvPr/>
        </p:nvSpPr>
        <p:spPr bwMode="white">
          <a:xfrm>
            <a:off x="10425050" y="5248714"/>
            <a:ext cx="228495" cy="25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1" name="Rectangle 27"/>
          <p:cNvSpPr/>
          <p:nvPr/>
        </p:nvSpPr>
        <p:spPr bwMode="white">
          <a:xfrm>
            <a:off x="5360058" y="5420445"/>
            <a:ext cx="247537" cy="248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2" name="Rectangle 28"/>
          <p:cNvSpPr/>
          <p:nvPr/>
        </p:nvSpPr>
        <p:spPr bwMode="white">
          <a:xfrm>
            <a:off x="8232920" y="5410905"/>
            <a:ext cx="973485" cy="372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3" name="Rectangle 29"/>
          <p:cNvSpPr/>
          <p:nvPr/>
        </p:nvSpPr>
        <p:spPr bwMode="white">
          <a:xfrm>
            <a:off x="9749083" y="5468147"/>
            <a:ext cx="1018710" cy="410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4" name="Rectangle 30"/>
          <p:cNvSpPr/>
          <p:nvPr/>
        </p:nvSpPr>
        <p:spPr bwMode="white">
          <a:xfrm>
            <a:off x="4903068" y="5668501"/>
            <a:ext cx="971106" cy="372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5" name="Rectangle 31"/>
          <p:cNvSpPr/>
          <p:nvPr/>
        </p:nvSpPr>
        <p:spPr bwMode="white">
          <a:xfrm>
            <a:off x="8920786" y="5782989"/>
            <a:ext cx="228495" cy="25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6" name="Rectangle 32"/>
          <p:cNvSpPr/>
          <p:nvPr/>
        </p:nvSpPr>
        <p:spPr bwMode="white">
          <a:xfrm>
            <a:off x="5388620" y="6126451"/>
            <a:ext cx="485553" cy="25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7" name="Rectangle 33"/>
          <p:cNvSpPr/>
          <p:nvPr/>
        </p:nvSpPr>
        <p:spPr bwMode="white">
          <a:xfrm>
            <a:off x="4903067" y="6422210"/>
            <a:ext cx="1018710" cy="38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8" name="Rectangle 34"/>
          <p:cNvSpPr/>
          <p:nvPr/>
        </p:nvSpPr>
        <p:spPr bwMode="white">
          <a:xfrm>
            <a:off x="5636158" y="6488995"/>
            <a:ext cx="228495" cy="267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0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38512" y="3877317"/>
            <a:ext cx="2570578" cy="334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27404" y="3886864"/>
            <a:ext cx="2932363" cy="324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04664"/>
            <a:ext cx="11520000" cy="3310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44021" y="2150298"/>
            <a:ext cx="2760991" cy="32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10798" y="2703559"/>
            <a:ext cx="3608330" cy="32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789261"/>
            <a:ext cx="11520000" cy="2209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2600738" y="5027239"/>
            <a:ext cx="2418247" cy="323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5323647" y="5055808"/>
            <a:ext cx="1418578" cy="257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2610258" y="5589090"/>
            <a:ext cx="4884099" cy="323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358" y="1052736"/>
            <a:ext cx="11520000" cy="4244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7787" y="3751863"/>
            <a:ext cx="2399206" cy="31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0696" y="3751863"/>
            <a:ext cx="2713388" cy="31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27787" y="4295503"/>
            <a:ext cx="4427107" cy="324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4758164"/>
            <a:ext cx="11520000" cy="2307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4"/>
          <p:cNvSpPr/>
          <p:nvPr/>
        </p:nvSpPr>
        <p:spPr bwMode="white">
          <a:xfrm>
            <a:off x="2188398" y="5435278"/>
            <a:ext cx="2399206" cy="324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4911307" y="5435278"/>
            <a:ext cx="2722909" cy="324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2197919" y="5988414"/>
            <a:ext cx="5103074" cy="324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692696"/>
            <a:ext cx="11520000" cy="2167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81696" y="1284588"/>
            <a:ext cx="3760661" cy="324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66060" y="1284588"/>
            <a:ext cx="2218314" cy="324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00738" y="1838294"/>
            <a:ext cx="4674644" cy="315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2382453"/>
            <a:ext cx="11520000" cy="4005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2581696" y="4928867"/>
            <a:ext cx="3751140" cy="314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2581696" y="5482021"/>
            <a:ext cx="2065983" cy="324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4942820" y="5482021"/>
            <a:ext cx="2237355" cy="324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1915250" y="6035174"/>
            <a:ext cx="8140165" cy="324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6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19338" y="2831897"/>
            <a:ext cx="2570578" cy="323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13619" y="2831897"/>
            <a:ext cx="3903471" cy="323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38380" y="3384126"/>
            <a:ext cx="2722909" cy="323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28859" y="3936354"/>
            <a:ext cx="5103074" cy="323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2348880"/>
            <a:ext cx="7011378" cy="1943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332656"/>
            <a:ext cx="11520000" cy="3969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429128" y="1582814"/>
            <a:ext cx="2418247" cy="324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02483" y="2164949"/>
            <a:ext cx="361785" cy="295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53954" y="2184035"/>
            <a:ext cx="228495" cy="24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48433" y="2184035"/>
            <a:ext cx="218975" cy="24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33392" y="2184035"/>
            <a:ext cx="228495" cy="24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88433" y="2747084"/>
            <a:ext cx="228495" cy="24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77524" y="2737541"/>
            <a:ext cx="371305" cy="295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67078" y="2756627"/>
            <a:ext cx="228495" cy="238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323739" y="2737541"/>
            <a:ext cx="371305" cy="295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106747" y="3882724"/>
            <a:ext cx="733090" cy="24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img_16777215" descr="2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825"/>
          <a:stretch/>
        </p:blipFill>
        <p:spPr>
          <a:xfrm>
            <a:off x="983432" y="4283537"/>
            <a:ext cx="11520000" cy="2132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4"/>
          <p:cNvSpPr/>
          <p:nvPr/>
        </p:nvSpPr>
        <p:spPr bwMode="white">
          <a:xfrm>
            <a:off x="2249679" y="5217332"/>
            <a:ext cx="371305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5972258" y="5217332"/>
            <a:ext cx="371305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9894770" y="5284032"/>
            <a:ext cx="353094" cy="19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7"/>
          <p:cNvSpPr/>
          <p:nvPr/>
        </p:nvSpPr>
        <p:spPr bwMode="white">
          <a:xfrm>
            <a:off x="2249679" y="5922444"/>
            <a:ext cx="371305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8"/>
          <p:cNvSpPr/>
          <p:nvPr/>
        </p:nvSpPr>
        <p:spPr bwMode="white">
          <a:xfrm>
            <a:off x="10037580" y="5931972"/>
            <a:ext cx="371305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7"/>
          <p:cNvSpPr/>
          <p:nvPr/>
        </p:nvSpPr>
        <p:spPr bwMode="white">
          <a:xfrm>
            <a:off x="5807968" y="5931973"/>
            <a:ext cx="335661" cy="247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175"/>
          <a:stretch/>
        </p:blipFill>
        <p:spPr>
          <a:xfrm>
            <a:off x="839416" y="836712"/>
            <a:ext cx="11520000" cy="1411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8122721" y="1057284"/>
            <a:ext cx="152330" cy="238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14655" y="1762396"/>
            <a:ext cx="218975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2256322"/>
            <a:ext cx="11703306" cy="3188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4"/>
          <p:cNvSpPr/>
          <p:nvPr/>
        </p:nvSpPr>
        <p:spPr bwMode="white">
          <a:xfrm>
            <a:off x="8551151" y="2477332"/>
            <a:ext cx="428429" cy="303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3705135" y="3183358"/>
            <a:ext cx="374641" cy="31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8360738" y="3850772"/>
            <a:ext cx="733090" cy="298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1572506" y="4395051"/>
            <a:ext cx="742611" cy="333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7436934" y="4385287"/>
            <a:ext cx="742611" cy="343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9"/>
          <p:cNvSpPr/>
          <p:nvPr/>
        </p:nvSpPr>
        <p:spPr bwMode="white">
          <a:xfrm>
            <a:off x="1915250" y="4957964"/>
            <a:ext cx="733090" cy="48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0"/>
          <p:cNvSpPr/>
          <p:nvPr/>
        </p:nvSpPr>
        <p:spPr bwMode="white">
          <a:xfrm>
            <a:off x="6018655" y="4919801"/>
            <a:ext cx="3317705" cy="45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44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59305" y="1786911"/>
            <a:ext cx="285619" cy="229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59305" y="2350530"/>
            <a:ext cx="285619" cy="23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59305" y="2923702"/>
            <a:ext cx="285619" cy="229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3284984"/>
            <a:ext cx="11593288" cy="1503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11415124" y="3487321"/>
            <a:ext cx="329800" cy="361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1415124" y="4328731"/>
            <a:ext cx="441515" cy="459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5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889057" y="1994433"/>
            <a:ext cx="295140" cy="24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75471" y="3804250"/>
            <a:ext cx="247537" cy="24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51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48297" y="1852088"/>
            <a:ext cx="238016" cy="24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84661" y="3014987"/>
            <a:ext cx="295140" cy="24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93454" y="4949975"/>
            <a:ext cx="295140" cy="24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8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86380" y="2663553"/>
            <a:ext cx="8730446" cy="677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5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85917" y="2434091"/>
            <a:ext cx="561719" cy="247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99305" y="2434091"/>
            <a:ext cx="733090" cy="247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69884" y="2434091"/>
            <a:ext cx="371305" cy="247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64231" y="2434091"/>
            <a:ext cx="409388" cy="247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04958" y="3015778"/>
            <a:ext cx="714049" cy="247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27933" y="3015778"/>
            <a:ext cx="399867" cy="247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12694" y="3015778"/>
            <a:ext cx="571239" cy="247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135603" y="3015778"/>
            <a:ext cx="399867" cy="247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19140" y="4179153"/>
            <a:ext cx="571239" cy="247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232462" y="4179153"/>
            <a:ext cx="714049" cy="247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441256" y="4179153"/>
            <a:ext cx="714049" cy="247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145123" y="4179153"/>
            <a:ext cx="723570" cy="247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9</cp:revision>
  <dcterms:created xsi:type="dcterms:W3CDTF">2022-07-08T08:37:27Z</dcterms:created>
  <dcterms:modified xsi:type="dcterms:W3CDTF">2022-07-14T16:41:03Z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