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1" autoAdjust="0"/>
    <p:restoredTop sz="94660"/>
  </p:normalViewPr>
  <p:slideViewPr>
    <p:cSldViewPr showGuides="1">
      <p:cViewPr varScale="1">
        <p:scale>
          <a:sx n="64" d="100"/>
          <a:sy n="64" d="100"/>
        </p:scale>
        <p:origin x="6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74387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77406" y="3542699"/>
            <a:ext cx="114820" cy="5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0284" y="3501673"/>
            <a:ext cx="5043884" cy="39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2082" y="4182699"/>
            <a:ext cx="4002301" cy="39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730" y="4863724"/>
            <a:ext cx="6774388" cy="39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5248" y="5552955"/>
            <a:ext cx="1894532" cy="38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44824"/>
            <a:ext cx="4572638" cy="990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6" y="3501008"/>
            <a:ext cx="7020905" cy="73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21905"/>
            <a:ext cx="6840760" cy="3144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42434" y="1915511"/>
            <a:ext cx="542976" cy="36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9065" y="2708920"/>
            <a:ext cx="790650" cy="36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22803"/>
            <a:ext cx="6840760" cy="3422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339753" y="4365104"/>
            <a:ext cx="1656183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025213" y="6012092"/>
            <a:ext cx="781124" cy="41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96752"/>
            <a:ext cx="8640000" cy="359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8597" y="1473311"/>
            <a:ext cx="285777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8123" y="2360208"/>
            <a:ext cx="190518" cy="34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9479" y="4143539"/>
            <a:ext cx="495347" cy="352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6954" y="4143539"/>
            <a:ext cx="495347" cy="352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209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1140" y="1765322"/>
            <a:ext cx="1404716" cy="38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4"/>
          <p:cNvSpPr/>
          <p:nvPr/>
        </p:nvSpPr>
        <p:spPr bwMode="white">
          <a:xfrm>
            <a:off x="323528" y="2285868"/>
            <a:ext cx="2772039" cy="229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/>
          <p:cNvSpPr/>
          <p:nvPr/>
        </p:nvSpPr>
        <p:spPr bwMode="white">
          <a:xfrm>
            <a:off x="4283968" y="2564903"/>
            <a:ext cx="1619911" cy="319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4"/>
          <p:cNvSpPr/>
          <p:nvPr/>
        </p:nvSpPr>
        <p:spPr bwMode="white">
          <a:xfrm>
            <a:off x="5920511" y="2564903"/>
            <a:ext cx="2772039" cy="2808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4"/>
          <p:cNvSpPr/>
          <p:nvPr/>
        </p:nvSpPr>
        <p:spPr bwMode="white">
          <a:xfrm>
            <a:off x="5441710" y="1765322"/>
            <a:ext cx="2298642" cy="4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5374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1903" y="1788950"/>
            <a:ext cx="2772039" cy="229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2433" y="1962268"/>
            <a:ext cx="1872207" cy="407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016168" y="1159638"/>
            <a:ext cx="1656184" cy="44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264640" y="1779321"/>
            <a:ext cx="2411999" cy="2222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904600" y="1173441"/>
            <a:ext cx="1656184" cy="44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96752"/>
            <a:ext cx="8640000" cy="318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5896" y="3226383"/>
            <a:ext cx="361984" cy="5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896" y="3140624"/>
            <a:ext cx="2419581" cy="35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1949" y="3331200"/>
            <a:ext cx="333406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61949" y="3150153"/>
            <a:ext cx="1905181" cy="34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86050" y="3150153"/>
            <a:ext cx="133362" cy="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6050" y="3388373"/>
            <a:ext cx="133362" cy="7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5896" y="3941042"/>
            <a:ext cx="1200264" cy="34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61949" y="4122089"/>
            <a:ext cx="333406" cy="4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61949" y="3941042"/>
            <a:ext cx="1171686" cy="34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699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2896" y="4788595"/>
            <a:ext cx="3702735" cy="59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1275" y="5608302"/>
            <a:ext cx="433913" cy="7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5696" y="5589240"/>
            <a:ext cx="4464496" cy="58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3613906"/>
            <a:ext cx="7173009" cy="20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2022-07-17T10:35:48Z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