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70" y="1916832"/>
            <a:ext cx="5087060" cy="952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7621064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797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48467" y="2943438"/>
            <a:ext cx="523925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5755" y="2905290"/>
            <a:ext cx="542976" cy="48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6537" y="2943438"/>
            <a:ext cx="514399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8467" y="3868532"/>
            <a:ext cx="523925" cy="4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34332" y="3897143"/>
            <a:ext cx="514399" cy="39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0672" y="3868532"/>
            <a:ext cx="523925" cy="4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44167" y="3868532"/>
            <a:ext cx="409614" cy="4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48467" y="4784088"/>
            <a:ext cx="523925" cy="41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34332" y="4793625"/>
            <a:ext cx="514399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10672" y="4793625"/>
            <a:ext cx="523925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96537" y="4793625"/>
            <a:ext cx="514399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820198" y="2905290"/>
            <a:ext cx="514399" cy="48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20" y="-6085"/>
            <a:ext cx="7722219" cy="401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65250" y="1521062"/>
            <a:ext cx="609658" cy="58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224" y="2348880"/>
            <a:ext cx="609658" cy="53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6725" y="3267384"/>
            <a:ext cx="285777" cy="52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7824" y="3300328"/>
            <a:ext cx="348429" cy="41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7992" y="3352626"/>
            <a:ext cx="276251" cy="34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04859"/>
            <a:ext cx="7722218" cy="2950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4499992" y="4725144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769006" y="5480148"/>
            <a:ext cx="419140" cy="35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954459" y="6309320"/>
            <a:ext cx="396085" cy="37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031424" y="6324259"/>
            <a:ext cx="304829" cy="34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5500481" y="6337825"/>
            <a:ext cx="190518" cy="34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9081512" cy="407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91680" y="3354725"/>
            <a:ext cx="6048672" cy="77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1287" y="4134314"/>
            <a:ext cx="5989065" cy="77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36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2276872"/>
            <a:ext cx="7416824" cy="370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2"/>
            <a:ext cx="8640000" cy="495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852489"/>
            <a:ext cx="8640000" cy="17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49288" y="5076774"/>
            <a:ext cx="5677442" cy="13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5820"/>
            <a:ext cx="6869902" cy="3199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83298"/>
            <a:ext cx="6869902" cy="3658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35293" y="3284984"/>
            <a:ext cx="6280923" cy="355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235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0195" y="4422874"/>
            <a:ext cx="133362" cy="12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0195" y="4661288"/>
            <a:ext cx="133362" cy="12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226" y="4375192"/>
            <a:ext cx="5182094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226" y="5157192"/>
            <a:ext cx="6172789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2022-07-17T10:09:39Z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