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7" r:id="rId9"/>
    <p:sldId id="269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916832"/>
            <a:ext cx="5106113" cy="98121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84" y="3501008"/>
            <a:ext cx="8752200" cy="677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811"/>
            <a:ext cx="8640000" cy="4513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14399" y="3777876"/>
            <a:ext cx="1000220" cy="467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15413" y="3777876"/>
            <a:ext cx="504873" cy="44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512622"/>
            <a:ext cx="8640000" cy="240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2390650" y="6239107"/>
            <a:ext cx="495347" cy="4387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601102" y="6229568"/>
            <a:ext cx="504873" cy="448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4250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33450" y="2018427"/>
            <a:ext cx="1028798" cy="35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8456" y="2876124"/>
            <a:ext cx="295303" cy="35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81697" y="3724291"/>
            <a:ext cx="495347" cy="343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72083" y="4581988"/>
            <a:ext cx="790650" cy="352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640000" cy="5441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68818" y="1839523"/>
            <a:ext cx="485821" cy="352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2930" y="1839523"/>
            <a:ext cx="495347" cy="352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2787" y="3002243"/>
            <a:ext cx="419140" cy="3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92787" y="3078486"/>
            <a:ext cx="419140" cy="38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02930" y="2897407"/>
            <a:ext cx="495347" cy="352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912148" y="3995530"/>
            <a:ext cx="419140" cy="178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35896" y="5013176"/>
            <a:ext cx="485821" cy="362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11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74573" y="3379536"/>
            <a:ext cx="4420022" cy="466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4573" y="4237124"/>
            <a:ext cx="3457905" cy="45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8531" y="5094713"/>
            <a:ext cx="971642" cy="428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1640" y="5085184"/>
            <a:ext cx="6601455" cy="457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8640000" cy="2372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780928"/>
            <a:ext cx="8640000" cy="3094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23528" y="2919435"/>
            <a:ext cx="4943947" cy="2956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7488832" cy="4113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108369"/>
            <a:ext cx="7488832" cy="2749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254765" y="4108368"/>
            <a:ext cx="6353781" cy="269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260"/>
            <a:ext cx="6984776" cy="2885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813085"/>
            <a:ext cx="6984776" cy="4044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107505" y="5085184"/>
            <a:ext cx="5472608" cy="1772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2022-07-17T09:32:02Z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