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44824"/>
            <a:ext cx="7827694" cy="1008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269" y="3429000"/>
            <a:ext cx="5544324" cy="743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2110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395536" y="4581128"/>
            <a:ext cx="2419581" cy="1583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3923928" y="4581128"/>
            <a:ext cx="2419581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2579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793837"/>
            <a:ext cx="8640000" cy="2553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4"/>
          <p:cNvSpPr/>
          <p:nvPr/>
        </p:nvSpPr>
        <p:spPr bwMode="white">
          <a:xfrm>
            <a:off x="285424" y="1757404"/>
            <a:ext cx="2419581" cy="1442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4"/>
          <p:cNvSpPr/>
          <p:nvPr/>
        </p:nvSpPr>
        <p:spPr bwMode="white">
          <a:xfrm>
            <a:off x="4139952" y="1711448"/>
            <a:ext cx="2419581" cy="157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4"/>
          <p:cNvSpPr/>
          <p:nvPr/>
        </p:nvSpPr>
        <p:spPr bwMode="white">
          <a:xfrm>
            <a:off x="323528" y="4737953"/>
            <a:ext cx="2419581" cy="160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4"/>
          <p:cNvSpPr/>
          <p:nvPr/>
        </p:nvSpPr>
        <p:spPr bwMode="white">
          <a:xfrm>
            <a:off x="4211960" y="4893776"/>
            <a:ext cx="2419581" cy="145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2"/>
            <a:ext cx="8640000" cy="5091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872090"/>
            <a:ext cx="8640000" cy="1985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1127903" y="6285141"/>
            <a:ext cx="3924674" cy="448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971600" y="4647720"/>
            <a:ext cx="3924674" cy="448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2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12008" y="2223914"/>
            <a:ext cx="133362" cy="7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1909" y="2176251"/>
            <a:ext cx="4162822" cy="45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12008" y="2462230"/>
            <a:ext cx="133362" cy="7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2383" y="5169495"/>
            <a:ext cx="4420022" cy="343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4900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98327" y="4181609"/>
            <a:ext cx="123836" cy="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69176" y="4133941"/>
            <a:ext cx="1381256" cy="4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8327" y="4419950"/>
            <a:ext cx="123836" cy="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45692" y="4133941"/>
            <a:ext cx="3648423" cy="4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50124" y="5115907"/>
            <a:ext cx="5153517" cy="4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07280" y="5382849"/>
            <a:ext cx="647761" cy="171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11156"/>
            <a:ext cx="6696744" cy="4673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581128"/>
            <a:ext cx="6696744" cy="2218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8"/>
          <p:cNvSpPr/>
          <p:nvPr/>
        </p:nvSpPr>
        <p:spPr bwMode="white">
          <a:xfrm>
            <a:off x="251520" y="4595935"/>
            <a:ext cx="4896544" cy="2204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2022-07-17T08:30:00Z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