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4" r:id="rId6"/>
    <p:sldId id="266" r:id="rId7"/>
    <p:sldId id="268" r:id="rId8"/>
    <p:sldId id="269" r:id="rId9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0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916832"/>
            <a:ext cx="7827694" cy="10081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7" y="3573016"/>
            <a:ext cx="9017519" cy="616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16633"/>
            <a:ext cx="7128792" cy="39708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707904" y="2768198"/>
            <a:ext cx="1055022" cy="479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5616" y="3501007"/>
            <a:ext cx="1035115" cy="490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928378"/>
            <a:ext cx="7128792" cy="30047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5801572" y="4089284"/>
            <a:ext cx="537463" cy="469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2534386" y="4815292"/>
            <a:ext cx="517558" cy="480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5509730" y="4866359"/>
            <a:ext cx="527510" cy="377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7"/>
          <p:cNvSpPr/>
          <p:nvPr/>
        </p:nvSpPr>
        <p:spPr bwMode="white">
          <a:xfrm>
            <a:off x="5764045" y="5576371"/>
            <a:ext cx="527510" cy="469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8"/>
          <p:cNvSpPr/>
          <p:nvPr/>
        </p:nvSpPr>
        <p:spPr bwMode="white">
          <a:xfrm>
            <a:off x="2534385" y="6366390"/>
            <a:ext cx="517558" cy="480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9"/>
          <p:cNvSpPr/>
          <p:nvPr/>
        </p:nvSpPr>
        <p:spPr bwMode="white">
          <a:xfrm>
            <a:off x="5471753" y="6373692"/>
            <a:ext cx="756431" cy="367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88640"/>
            <a:ext cx="8640000" cy="35385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4"/>
          <p:cNvSpPr/>
          <p:nvPr/>
        </p:nvSpPr>
        <p:spPr bwMode="white">
          <a:xfrm>
            <a:off x="233670" y="2314423"/>
            <a:ext cx="2312298" cy="514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4415544" y="2314423"/>
            <a:ext cx="2523421" cy="514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"/>
          <p:cNvSpPr/>
          <p:nvPr/>
        </p:nvSpPr>
        <p:spPr bwMode="white">
          <a:xfrm>
            <a:off x="233669" y="3212975"/>
            <a:ext cx="1256683" cy="514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7"/>
          <p:cNvSpPr/>
          <p:nvPr/>
        </p:nvSpPr>
        <p:spPr bwMode="white">
          <a:xfrm>
            <a:off x="4415544" y="3212975"/>
            <a:ext cx="1236576" cy="514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7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7515" y="4111527"/>
            <a:ext cx="8640000" cy="24088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Rectangle 4"/>
          <p:cNvSpPr/>
          <p:nvPr/>
        </p:nvSpPr>
        <p:spPr bwMode="white">
          <a:xfrm>
            <a:off x="229411" y="5143905"/>
            <a:ext cx="2190959" cy="344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5"/>
          <p:cNvSpPr/>
          <p:nvPr/>
        </p:nvSpPr>
        <p:spPr bwMode="white">
          <a:xfrm>
            <a:off x="4411285" y="5143905"/>
            <a:ext cx="2391003" cy="344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6"/>
          <p:cNvSpPr/>
          <p:nvPr/>
        </p:nvSpPr>
        <p:spPr bwMode="white">
          <a:xfrm>
            <a:off x="229411" y="6042457"/>
            <a:ext cx="1190738" cy="344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7"/>
          <p:cNvSpPr/>
          <p:nvPr/>
        </p:nvSpPr>
        <p:spPr bwMode="white">
          <a:xfrm>
            <a:off x="4411285" y="6042457"/>
            <a:ext cx="1171686" cy="344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1" y="-8924"/>
            <a:ext cx="6192687" cy="37156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79047" y="1731720"/>
            <a:ext cx="564761" cy="329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53537" y="2593365"/>
            <a:ext cx="538341" cy="318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17392" y="3342715"/>
            <a:ext cx="113678" cy="58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31527" y="3333184"/>
            <a:ext cx="2744529" cy="290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17392" y="3580950"/>
            <a:ext cx="113678" cy="62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1" y="3826356"/>
            <a:ext cx="6192687" cy="30316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4"/>
          <p:cNvSpPr/>
          <p:nvPr/>
        </p:nvSpPr>
        <p:spPr bwMode="white">
          <a:xfrm>
            <a:off x="2915613" y="4896122"/>
            <a:ext cx="576265" cy="333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2277113" y="5733256"/>
            <a:ext cx="566695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"/>
          <p:cNvSpPr/>
          <p:nvPr/>
        </p:nvSpPr>
        <p:spPr bwMode="white">
          <a:xfrm>
            <a:off x="2278330" y="6378180"/>
            <a:ext cx="3111966" cy="363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7"/>
          <p:cNvSpPr/>
          <p:nvPr/>
        </p:nvSpPr>
        <p:spPr bwMode="white">
          <a:xfrm>
            <a:off x="4162764" y="6378180"/>
            <a:ext cx="913292" cy="363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0"/>
            <a:ext cx="5256584" cy="49113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97152"/>
            <a:ext cx="5256584" cy="21402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7"/>
          <p:cNvSpPr/>
          <p:nvPr/>
        </p:nvSpPr>
        <p:spPr bwMode="white">
          <a:xfrm>
            <a:off x="539552" y="3311169"/>
            <a:ext cx="4536504" cy="1485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1043608" y="5949280"/>
            <a:ext cx="3686527" cy="908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332656"/>
            <a:ext cx="8640000" cy="52097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316991" y="3846981"/>
            <a:ext cx="441649" cy="505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44768" y="3837439"/>
            <a:ext cx="297634" cy="534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21396" y="4925198"/>
            <a:ext cx="499255" cy="520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36096" y="4925198"/>
            <a:ext cx="288032" cy="520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全屏显示(4:3)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阮子静</cp:lastModifiedBy>
  <cp:revision>8</cp:revision>
  <dcterms:created xsi:type="dcterms:W3CDTF">2022-07-08T08:37:27Z</dcterms:created>
  <dcterms:modified xsi:type="dcterms:W3CDTF">2022-07-17T08:02:19Z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