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58" y="3429000"/>
            <a:ext cx="5677692" cy="87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-20892"/>
            <a:ext cx="7776864" cy="531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1760" y="3645025"/>
            <a:ext cx="2001219" cy="52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024" y="4509120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5191881"/>
            <a:ext cx="7776864" cy="1820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148064" y="6313027"/>
            <a:ext cx="1152128" cy="54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7704856" cy="633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1" name="Rectangle 6"/>
          <p:cNvSpPr/>
          <p:nvPr/>
        </p:nvSpPr>
        <p:spPr bwMode="white">
          <a:xfrm>
            <a:off x="1547664" y="2132856"/>
            <a:ext cx="79208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8"/>
          <p:cNvSpPr/>
          <p:nvPr/>
        </p:nvSpPr>
        <p:spPr bwMode="white">
          <a:xfrm>
            <a:off x="539552" y="2852936"/>
            <a:ext cx="1789855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8"/>
          <p:cNvSpPr/>
          <p:nvPr/>
        </p:nvSpPr>
        <p:spPr bwMode="white">
          <a:xfrm>
            <a:off x="1763688" y="1332779"/>
            <a:ext cx="1872208" cy="41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8"/>
          <p:cNvSpPr/>
          <p:nvPr/>
        </p:nvSpPr>
        <p:spPr bwMode="white">
          <a:xfrm>
            <a:off x="5148064" y="1999590"/>
            <a:ext cx="656875" cy="56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8"/>
          <p:cNvSpPr/>
          <p:nvPr/>
        </p:nvSpPr>
        <p:spPr bwMode="white">
          <a:xfrm>
            <a:off x="4247964" y="2853139"/>
            <a:ext cx="1647172" cy="374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8"/>
          <p:cNvSpPr/>
          <p:nvPr/>
        </p:nvSpPr>
        <p:spPr bwMode="white">
          <a:xfrm>
            <a:off x="5292080" y="1294970"/>
            <a:ext cx="2160240" cy="41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8640"/>
            <a:ext cx="78630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2628" y="2400688"/>
            <a:ext cx="2106646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5802" y="2400688"/>
            <a:ext cx="1889913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539552" y="3084818"/>
            <a:ext cx="1789855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4499992" y="3038689"/>
            <a:ext cx="1789855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336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4644" y="4400267"/>
            <a:ext cx="113248" cy="6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905" y="4351728"/>
            <a:ext cx="5209428" cy="39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816" y="5071728"/>
            <a:ext cx="2726052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179" y="5775548"/>
            <a:ext cx="6058792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72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339" y="2985881"/>
            <a:ext cx="4075309" cy="5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8731" y="3871874"/>
            <a:ext cx="146292" cy="9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8045" y="3957615"/>
            <a:ext cx="365732" cy="5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0" y="3824240"/>
            <a:ext cx="6217460" cy="5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366" y="4662599"/>
            <a:ext cx="3531935" cy="5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04" y="5491432"/>
            <a:ext cx="5684534" cy="5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056784" cy="2970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30817"/>
            <a:ext cx="7056784" cy="3328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67544" y="3230816"/>
            <a:ext cx="3800400" cy="332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067944" y="6021288"/>
            <a:ext cx="2232248" cy="53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