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3332864"/>
            <a:ext cx="4696273" cy="208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4643" y="3371048"/>
            <a:ext cx="666813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8613" y="3332864"/>
            <a:ext cx="1486041" cy="45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1" y="1988840"/>
            <a:ext cx="7922898" cy="749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501008"/>
            <a:ext cx="7230484" cy="81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52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90478" y="2865393"/>
            <a:ext cx="485821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8317" y="3723261"/>
            <a:ext cx="476295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1107" y="4581128"/>
            <a:ext cx="504873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9177" y="4581128"/>
            <a:ext cx="304829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6256" y="4581128"/>
            <a:ext cx="476295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4944" y="5438996"/>
            <a:ext cx="466769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13918" y="5438996"/>
            <a:ext cx="276251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90478" y="5438996"/>
            <a:ext cx="485821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018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9711" y="810499"/>
            <a:ext cx="822553" cy="46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4783" y="810499"/>
            <a:ext cx="715925" cy="46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3679" y="1659711"/>
            <a:ext cx="853017" cy="482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6106" y="3377218"/>
            <a:ext cx="685460" cy="46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83768" y="5085184"/>
            <a:ext cx="792088" cy="482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459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1147" y="2028897"/>
            <a:ext cx="466769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3022" y="2038441"/>
            <a:ext cx="438191" cy="33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1147" y="2887883"/>
            <a:ext cx="466769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4918" y="2887883"/>
            <a:ext cx="542976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91147" y="3746870"/>
            <a:ext cx="542976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73022" y="3746870"/>
            <a:ext cx="504873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81621" y="4596312"/>
            <a:ext cx="552502" cy="35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44444" y="4596312"/>
            <a:ext cx="533450" cy="35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32"/>
            <a:ext cx="8064896" cy="3259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4525" y="2492896"/>
            <a:ext cx="910982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2053" y="2492896"/>
            <a:ext cx="615208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3647" y="2492896"/>
            <a:ext cx="627040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5462" y="2492896"/>
            <a:ext cx="615208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0232" y="2492896"/>
            <a:ext cx="579715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267168"/>
            <a:ext cx="8064896" cy="3538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198235" y="6093296"/>
            <a:ext cx="1097272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969510" y="6102418"/>
            <a:ext cx="1106545" cy="4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885660" y="6093296"/>
            <a:ext cx="113461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95536" y="3573016"/>
            <a:ext cx="4464496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7807536" cy="368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89040"/>
            <a:ext cx="7787635" cy="295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9512" y="3933056"/>
            <a:ext cx="4608512" cy="205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11560" y="6183953"/>
            <a:ext cx="6192688" cy="53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452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2022-07-15T18:02:42Z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