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9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8" y="1844824"/>
            <a:ext cx="8658881" cy="9131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429000"/>
            <a:ext cx="7220958" cy="79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78121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35396" y="3183761"/>
            <a:ext cx="482337" cy="3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82" y="3951186"/>
            <a:ext cx="482337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4153" y="4709989"/>
            <a:ext cx="258395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4528" y="4709989"/>
            <a:ext cx="258395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6857" y="5468791"/>
            <a:ext cx="258395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09426" y="5468791"/>
            <a:ext cx="473724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977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01070" y="777538"/>
            <a:ext cx="771598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63" y="2455833"/>
            <a:ext cx="295303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4312" y="2455833"/>
            <a:ext cx="285777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24907" y="3294981"/>
            <a:ext cx="523925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14852" y="4973277"/>
            <a:ext cx="533450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44312" y="4973277"/>
            <a:ext cx="295303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836712"/>
            <a:ext cx="8640000" cy="442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90085" y="2056183"/>
            <a:ext cx="542976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0582" y="2056183"/>
            <a:ext cx="533450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7285" y="2894570"/>
            <a:ext cx="771598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0582" y="2894570"/>
            <a:ext cx="533450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7285" y="3742484"/>
            <a:ext cx="523925" cy="34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00582" y="3742484"/>
            <a:ext cx="533450" cy="34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47285" y="4580871"/>
            <a:ext cx="523925" cy="34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00582" y="4580871"/>
            <a:ext cx="533450" cy="34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80736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98031" y="2381834"/>
            <a:ext cx="5403196" cy="80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4622" y="4491757"/>
            <a:ext cx="5403196" cy="89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3"/>
            <a:ext cx="5751309" cy="218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759" y="2231079"/>
            <a:ext cx="5751309" cy="2283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39552" y="3523763"/>
            <a:ext cx="3672408" cy="88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590014"/>
            <a:ext cx="5751309" cy="214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755576" y="5663425"/>
            <a:ext cx="3456384" cy="1144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6632"/>
            <a:ext cx="6556730" cy="2845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845673"/>
            <a:ext cx="6556730" cy="4012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3528" y="5085184"/>
            <a:ext cx="5234362" cy="177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2022-07-15T17:54:46Z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