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2" r:id="rId6"/>
    <p:sldId id="264" r:id="rId7"/>
    <p:sldId id="272" r:id="rId8"/>
    <p:sldId id="269" r:id="rId9"/>
    <p:sldId id="271" r:id="rId10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04" y="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2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3608" y="1916832"/>
            <a:ext cx="7128792" cy="77486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420" y="3429000"/>
            <a:ext cx="6211167" cy="8383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31035"/>
            <a:ext cx="7056784" cy="45289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4442912"/>
            <a:ext cx="7560840" cy="24375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144805" y="4644917"/>
            <a:ext cx="7630253" cy="2213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0"/>
            <a:ext cx="6192688" cy="34679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761" y="3414255"/>
            <a:ext cx="5688632" cy="34437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324745" y="3476677"/>
            <a:ext cx="5400600" cy="3381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4615" y="-171400"/>
            <a:ext cx="6291539" cy="29523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3771" y="2780928"/>
            <a:ext cx="6274634" cy="24723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539552" y="3933056"/>
            <a:ext cx="5472608" cy="1249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5" y="5182941"/>
            <a:ext cx="6262621" cy="19442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>
            <a:off x="683260" y="5278755"/>
            <a:ext cx="4896485" cy="1588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1460" y="404495"/>
            <a:ext cx="7040880" cy="513334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28040" y="1772920"/>
            <a:ext cx="6696710" cy="39604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"/>
            <a:ext cx="6407711" cy="35730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7" y="3429000"/>
            <a:ext cx="5830950" cy="34707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344827" y="3539548"/>
            <a:ext cx="6120680" cy="3318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6780,&quot;width&quot;:9300}"/>
</p:tagLst>
</file>

<file path=ppt/tags/tag2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8</cp:revision>
  <dcterms:created xsi:type="dcterms:W3CDTF">2022-07-08T08:37:00Z</dcterms:created>
  <dcterms:modified xsi:type="dcterms:W3CDTF">2022-07-22T07:40:38Z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2052-11.1.0.11875</vt:lpwstr>
  </property>
  <property fmtid="{D5CDD505-2E9C-101B-9397-08002B2CF9AE}" pid="3" name="ICV">
    <vt:lpwstr>D1B028CF41814425A11B615539C190CF</vt:lpwstr>
  </property>
</Properties>
</file>