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8" r:id="rId11"/>
  </p:sldIdLst>
  <p:sldSz cx="9144000" cy="6858000" type="screen4x3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4" d="100"/>
          <a:sy n="64" d="100"/>
        </p:scale>
        <p:origin x="704" y="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" descr="QQ截图2022070816335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5121" name="图片 4" descr="QQ截图2022070816365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8" y="1988840"/>
            <a:ext cx="7128792" cy="774869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0605" y="3356992"/>
            <a:ext cx="5534797" cy="7811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536" y="116632"/>
            <a:ext cx="8426201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2281444" y="2587857"/>
            <a:ext cx="1003340" cy="3344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331966" y="2587857"/>
            <a:ext cx="1003340" cy="3344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290734" y="3470438"/>
            <a:ext cx="994050" cy="3344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341256" y="3470438"/>
            <a:ext cx="994050" cy="3344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2290734" y="4362309"/>
            <a:ext cx="994050" cy="3344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6573511" y="4362309"/>
            <a:ext cx="1003340" cy="3344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2290734" y="5244890"/>
            <a:ext cx="994050" cy="3437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6573511" y="5244890"/>
            <a:ext cx="1003340" cy="3437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404664"/>
            <a:ext cx="8640000" cy="499314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2251961" y="2034106"/>
            <a:ext cx="1085953" cy="571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738223" y="2072222"/>
            <a:ext cx="1219316" cy="12864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251961" y="2234213"/>
            <a:ext cx="1133583" cy="12864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681067" y="3453913"/>
            <a:ext cx="1162160" cy="11625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2251961" y="3663549"/>
            <a:ext cx="1181212" cy="12864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4804904" y="4883249"/>
            <a:ext cx="1124057" cy="571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620688"/>
            <a:ext cx="8640000" cy="461659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523792" y="2280373"/>
            <a:ext cx="295303" cy="3433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020021" y="2280373"/>
            <a:ext cx="285777" cy="3433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42623" y="3386830"/>
            <a:ext cx="295303" cy="3433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791179" y="3386830"/>
            <a:ext cx="285777" cy="3433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3228930" y="4493287"/>
            <a:ext cx="285777" cy="3338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7487012" y="4483749"/>
            <a:ext cx="285777" cy="3529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404664"/>
            <a:ext cx="8107563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217415" y="4751496"/>
            <a:ext cx="3691756" cy="4293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87772" y="5601185"/>
            <a:ext cx="3486162" cy="4382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890140" y="5601185"/>
            <a:ext cx="1716264" cy="4293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9552" y="404664"/>
            <a:ext cx="7254135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875208" y="4092664"/>
            <a:ext cx="3271159" cy="3840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35424" y="4812664"/>
            <a:ext cx="4742780" cy="3840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667262" y="5540664"/>
            <a:ext cx="1943500" cy="3840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15235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825658" y="2941401"/>
            <a:ext cx="7096802" cy="21859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0"/>
            <a:ext cx="6408712" cy="420105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5" name="img_16777215" descr="7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1" y="4165923"/>
            <a:ext cx="6408711" cy="25481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4"/>
          <p:cNvSpPr/>
          <p:nvPr/>
        </p:nvSpPr>
        <p:spPr bwMode="white">
          <a:xfrm>
            <a:off x="179512" y="4165923"/>
            <a:ext cx="5832648" cy="25481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Office PowerPoint</Application>
  <PresentationFormat>全屏显示(4:3)</PresentationFormat>
  <Paragraphs>0</Paragraphs>
  <Slides>10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3" baseType="lpstr">
      <vt:lpstr>宋体</vt:lpstr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阮子静</cp:lastModifiedBy>
  <cp:revision>6</cp:revision>
  <dcterms:created xsi:type="dcterms:W3CDTF">2022-07-08T08:37:27Z</dcterms:created>
  <dcterms:modified xsi:type="dcterms:W3CDTF">2022-07-15T16:05:53Z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2052-11.1.0.11830</vt:lpwstr>
  </property>
  <property fmtid="{D5CDD505-2E9C-101B-9397-08002B2CF9AE}" pid="3" name="ICV">
    <vt:lpwstr>D1B028CF41814425A11B615539C190CF</vt:lpwstr>
  </property>
</Properties>
</file>