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88840"/>
            <a:ext cx="7128792" cy="7748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6" y="3501008"/>
            <a:ext cx="7841856" cy="577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7776864" cy="42250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1230" y="2224705"/>
            <a:ext cx="344884" cy="34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3809" y="2224704"/>
            <a:ext cx="322640" cy="412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6537" y="2217805"/>
            <a:ext cx="409834" cy="41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1914" y="2890078"/>
            <a:ext cx="614141" cy="394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9591" y="3605379"/>
            <a:ext cx="493204" cy="43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43809" y="3605379"/>
            <a:ext cx="302795" cy="439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61913" y="3621165"/>
            <a:ext cx="614141" cy="42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314251"/>
            <a:ext cx="7776864" cy="2344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4"/>
          <p:cNvSpPr/>
          <p:nvPr/>
        </p:nvSpPr>
        <p:spPr bwMode="white">
          <a:xfrm>
            <a:off x="1137900" y="4611415"/>
            <a:ext cx="368214" cy="454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2843809" y="4606663"/>
            <a:ext cx="322639" cy="45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4481222" y="4606663"/>
            <a:ext cx="505881" cy="459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4381539" y="5283494"/>
            <a:ext cx="766525" cy="487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8"/>
          <p:cNvSpPr/>
          <p:nvPr/>
        </p:nvSpPr>
        <p:spPr bwMode="white">
          <a:xfrm>
            <a:off x="1066759" y="6029183"/>
            <a:ext cx="506036" cy="41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9"/>
          <p:cNvSpPr/>
          <p:nvPr/>
        </p:nvSpPr>
        <p:spPr bwMode="white">
          <a:xfrm>
            <a:off x="2868170" y="6005152"/>
            <a:ext cx="278434" cy="43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4461913" y="5975877"/>
            <a:ext cx="525190" cy="4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124744"/>
            <a:ext cx="8640000" cy="3404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97645" y="2326303"/>
            <a:ext cx="533450" cy="34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0468" y="2326303"/>
            <a:ext cx="533450" cy="34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8120" y="3136878"/>
            <a:ext cx="542976" cy="35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50942" y="3136878"/>
            <a:ext cx="542976" cy="352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97645" y="3956990"/>
            <a:ext cx="533450" cy="34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0942" y="3956990"/>
            <a:ext cx="542976" cy="343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2957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35183" y="1923540"/>
            <a:ext cx="4225049" cy="3881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297" y="548680"/>
            <a:ext cx="8640000" cy="4539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30235" y="3752838"/>
            <a:ext cx="3191179" cy="45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58592" y="4563413"/>
            <a:ext cx="5143991" cy="45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5747" y="4820890"/>
            <a:ext cx="647761" cy="18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7343330" cy="4077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861048"/>
            <a:ext cx="7525169" cy="289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1521" y="4077192"/>
            <a:ext cx="6192688" cy="259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99392"/>
            <a:ext cx="8640000" cy="421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120023"/>
            <a:ext cx="8640000" cy="2398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465896" y="4339812"/>
            <a:ext cx="7125380" cy="2083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8640000" cy="448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704" y="4487642"/>
            <a:ext cx="8640000" cy="1599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971600" y="4717444"/>
            <a:ext cx="4686747" cy="1273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2022-07-15T14:49:03Z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