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1" y="3427039"/>
            <a:ext cx="6649378" cy="724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204864"/>
            <a:ext cx="3981655" cy="6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3677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51050" y="2788040"/>
            <a:ext cx="2380238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2836" y="2778809"/>
            <a:ext cx="968701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8989" y="3692656"/>
            <a:ext cx="498189" cy="43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3885" y="4578809"/>
            <a:ext cx="1346956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1705" y="5483425"/>
            <a:ext cx="1337730" cy="43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968" y="-171844"/>
            <a:ext cx="8640000" cy="374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75431" y="171196"/>
            <a:ext cx="1019272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0535" y="1095500"/>
            <a:ext cx="952590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3347" y="2019804"/>
            <a:ext cx="285777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7327" y="2019804"/>
            <a:ext cx="190518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9675" y="2953636"/>
            <a:ext cx="285777" cy="33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36974" y="2944107"/>
            <a:ext cx="285777" cy="352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73016"/>
            <a:ext cx="8640000" cy="358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2099546" y="5117597"/>
            <a:ext cx="485821" cy="362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976591" y="5127132"/>
            <a:ext cx="504873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2090020" y="6271266"/>
            <a:ext cx="504873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6233791" y="6271266"/>
            <a:ext cx="485821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0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5492" y="2262714"/>
            <a:ext cx="1171686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8315" y="2348556"/>
            <a:ext cx="333406" cy="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8315" y="2262714"/>
            <a:ext cx="1095479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3178363"/>
            <a:ext cx="781124" cy="35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198" y="3178363"/>
            <a:ext cx="790650" cy="35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3375" y="4179855"/>
            <a:ext cx="1190738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26672" y="4179855"/>
            <a:ext cx="733495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22108" y="4179855"/>
            <a:ext cx="285777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8028" y="4904744"/>
            <a:ext cx="333406" cy="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73375" y="4771212"/>
            <a:ext cx="1181212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31325" y="4780750"/>
            <a:ext cx="342932" cy="2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36198" y="4771212"/>
            <a:ext cx="276251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02968" y="4771212"/>
            <a:ext cx="190518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22108" y="4771212"/>
            <a:ext cx="285777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1561" y="5171809"/>
            <a:ext cx="1395310" cy="59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006871" y="5114580"/>
            <a:ext cx="548905" cy="64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426672" y="5419797"/>
            <a:ext cx="285777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902968" y="5419797"/>
            <a:ext cx="190518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860032" y="5076428"/>
            <a:ext cx="1871689" cy="68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968"/>
            <a:ext cx="8640000" cy="4049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56834" y="3127465"/>
            <a:ext cx="1447938" cy="733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61162"/>
            <a:ext cx="8640000" cy="295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528653" y="5999513"/>
            <a:ext cx="1438412" cy="74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70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180266"/>
            <a:ext cx="8640000" cy="2444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432732" y="6090415"/>
            <a:ext cx="5420242" cy="35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714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337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23295" y="2352925"/>
            <a:ext cx="4410496" cy="130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58476"/>
            <a:ext cx="8640000" cy="242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51652" y="4679760"/>
            <a:ext cx="7068224" cy="130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