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4" r:id="rId2"/>
    <p:sldId id="257" r:id="rId3"/>
    <p:sldId id="260" r:id="rId4"/>
    <p:sldId id="262" r:id="rId5"/>
    <p:sldId id="264" r:id="rId6"/>
    <p:sldId id="266" r:id="rId7"/>
    <p:sldId id="268" r:id="rId8"/>
    <p:sldId id="270" r:id="rId9"/>
    <p:sldId id="271" r:id="rId10"/>
    <p:sldId id="272" r:id="rId11"/>
    <p:sldId id="273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4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409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62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425790" y="2396149"/>
            <a:ext cx="4696273" cy="410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68811" y="4198701"/>
            <a:ext cx="2248114" cy="410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916832"/>
            <a:ext cx="6001588" cy="10574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356992"/>
            <a:ext cx="7887801" cy="704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-11765"/>
            <a:ext cx="8640000" cy="4100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02174" y="3411906"/>
            <a:ext cx="3419801" cy="457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83122" y="3774300"/>
            <a:ext cx="504873" cy="57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089011"/>
            <a:ext cx="8640000" cy="26306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2302174" y="6062025"/>
            <a:ext cx="1971863" cy="457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4254985" y="6052494"/>
            <a:ext cx="990694" cy="467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97215"/>
            <a:ext cx="8640000" cy="2599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337914" y="2433038"/>
            <a:ext cx="1000220" cy="344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996952"/>
            <a:ext cx="8640000" cy="27338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3299811" y="5080796"/>
            <a:ext cx="1019272" cy="344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64192"/>
            <a:ext cx="8640000" cy="2708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998447" y="2404772"/>
            <a:ext cx="447717" cy="448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852936"/>
            <a:ext cx="8640000" cy="33734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7093706" y="3986955"/>
            <a:ext cx="381036" cy="324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7093706" y="5759455"/>
            <a:ext cx="381036" cy="314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-171400"/>
            <a:ext cx="8640000" cy="3894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49539" y="3264877"/>
            <a:ext cx="1028798" cy="353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93309" y="3264877"/>
            <a:ext cx="1019272" cy="353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028633"/>
            <a:ext cx="8640000" cy="2852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1187642" y="6261016"/>
            <a:ext cx="952590" cy="352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5359991" y="6261016"/>
            <a:ext cx="990694" cy="352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49133"/>
            <a:ext cx="8640000" cy="28473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083519" y="1591257"/>
            <a:ext cx="295303" cy="343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17499" y="1591257"/>
            <a:ext cx="285777" cy="343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97565" y="2489408"/>
            <a:ext cx="285777" cy="353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068960"/>
            <a:ext cx="8640000" cy="33734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4"/>
          <p:cNvSpPr/>
          <p:nvPr/>
        </p:nvSpPr>
        <p:spPr bwMode="white">
          <a:xfrm>
            <a:off x="4607444" y="3240492"/>
            <a:ext cx="495347" cy="419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1549627" y="4164860"/>
            <a:ext cx="285777" cy="352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3712008" y="4145801"/>
            <a:ext cx="504873" cy="419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7"/>
          <p:cNvSpPr/>
          <p:nvPr/>
        </p:nvSpPr>
        <p:spPr bwMode="white">
          <a:xfrm>
            <a:off x="2006871" y="5012992"/>
            <a:ext cx="514399" cy="466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8"/>
          <p:cNvSpPr/>
          <p:nvPr/>
        </p:nvSpPr>
        <p:spPr bwMode="white">
          <a:xfrm>
            <a:off x="6417367" y="5060640"/>
            <a:ext cx="285777" cy="352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9"/>
          <p:cNvSpPr/>
          <p:nvPr/>
        </p:nvSpPr>
        <p:spPr bwMode="white">
          <a:xfrm>
            <a:off x="1435316" y="5918302"/>
            <a:ext cx="523925" cy="457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31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97168" y="4206226"/>
            <a:ext cx="1028798" cy="343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35889" y="4158570"/>
            <a:ext cx="2448158" cy="457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64996" y="4158570"/>
            <a:ext cx="1000220" cy="457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-171400"/>
            <a:ext cx="8640000" cy="52097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4788024" y="3617760"/>
            <a:ext cx="1000220" cy="457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3275856" y="4557772"/>
            <a:ext cx="1000220" cy="457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10</cp:revision>
  <dcterms:created xsi:type="dcterms:W3CDTF">2022-07-08T08:37:27Z</dcterms:created>
  <dcterms:modified xsi:type="dcterms:W3CDTF">2022-07-14T15:10:27Z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