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744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02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90710" y="2807363"/>
            <a:ext cx="409388" cy="27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56628" y="2807363"/>
            <a:ext cx="266578" cy="27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60628" y="2807363"/>
            <a:ext cx="437950" cy="27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916628" y="2807363"/>
            <a:ext cx="437950" cy="27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52561" y="3532665"/>
            <a:ext cx="257057" cy="27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66148" y="3532665"/>
            <a:ext cx="447471" cy="27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298776" y="3532665"/>
            <a:ext cx="418909" cy="27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726214" y="3532665"/>
            <a:ext cx="428429" cy="27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890710" y="4257967"/>
            <a:ext cx="409388" cy="286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356561" y="4257967"/>
            <a:ext cx="247537" cy="286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460628" y="4257967"/>
            <a:ext cx="266578" cy="27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1116561" y="4257967"/>
            <a:ext cx="428429" cy="286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6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53157" y="2464516"/>
            <a:ext cx="1523305" cy="276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09157" y="2464516"/>
            <a:ext cx="1513785" cy="276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65223" y="2464516"/>
            <a:ext cx="1513785" cy="276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53157" y="3046967"/>
            <a:ext cx="695008" cy="276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09157" y="3046967"/>
            <a:ext cx="742611" cy="286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965223" y="3046967"/>
            <a:ext cx="742611" cy="286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86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793190" y="3128191"/>
            <a:ext cx="257057" cy="276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91544" y="3032927"/>
            <a:ext cx="2984190" cy="2133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21752" y="3718833"/>
            <a:ext cx="409388" cy="276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821752" y="4299948"/>
            <a:ext cx="409388" cy="285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73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098842" y="2186952"/>
            <a:ext cx="238016" cy="276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08033" y="2186952"/>
            <a:ext cx="257057" cy="267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022017" y="2158324"/>
            <a:ext cx="458360" cy="343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94115" y="2940824"/>
            <a:ext cx="447471" cy="276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08033" y="2950367"/>
            <a:ext cx="257057" cy="267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117223" y="2940824"/>
            <a:ext cx="247537" cy="276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994115" y="3704239"/>
            <a:ext cx="447471" cy="267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108033" y="3704239"/>
            <a:ext cx="247537" cy="276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117223" y="3704239"/>
            <a:ext cx="257057" cy="267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9552384" y="2158324"/>
            <a:ext cx="2120735" cy="343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3529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54070" y="2922227"/>
            <a:ext cx="4065322" cy="1039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7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76991" y="2511055"/>
            <a:ext cx="3484561" cy="992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97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28925" y="4694557"/>
            <a:ext cx="3674975" cy="982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05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62413" y="2607158"/>
            <a:ext cx="3684495" cy="983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37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14809" y="1738587"/>
            <a:ext cx="2332561" cy="983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80462" y="1767221"/>
            <a:ext cx="1199603" cy="295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06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147107" y="3062068"/>
            <a:ext cx="437950" cy="276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0" y="2571750"/>
            <a:ext cx="57150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3643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338739" y="1872984"/>
            <a:ext cx="409388" cy="352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99665" y="1872984"/>
            <a:ext cx="409388" cy="362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87665" y="2502477"/>
            <a:ext cx="428429" cy="276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62442" y="3065205"/>
            <a:ext cx="409388" cy="362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670971" y="3065205"/>
            <a:ext cx="399867" cy="352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68491" y="3704236"/>
            <a:ext cx="437950" cy="276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95599" y="4257427"/>
            <a:ext cx="1504264" cy="371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594475" y="4295578"/>
            <a:ext cx="247537" cy="276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95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09553" y="2224275"/>
            <a:ext cx="409388" cy="276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02446" y="2224275"/>
            <a:ext cx="847338" cy="276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33917" y="2825020"/>
            <a:ext cx="1894611" cy="276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65487" y="2786877"/>
            <a:ext cx="3751140" cy="371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43107" y="3387622"/>
            <a:ext cx="5160198" cy="362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57553" y="4608182"/>
            <a:ext cx="247537" cy="276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023008" y="4579575"/>
            <a:ext cx="2304000" cy="371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990" y="692650"/>
            <a:ext cx="11520000" cy="4310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95023" y="1388872"/>
            <a:ext cx="1180561" cy="362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60675" y="1407947"/>
            <a:ext cx="409388" cy="324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35981" y="1407947"/>
            <a:ext cx="418909" cy="324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14130" y="2924376"/>
            <a:ext cx="247537" cy="267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89436" y="2924376"/>
            <a:ext cx="247537" cy="276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50361" y="2924376"/>
            <a:ext cx="447471" cy="276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299816" y="4612478"/>
            <a:ext cx="257057" cy="57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299816" y="4688776"/>
            <a:ext cx="257057" cy="47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136642" y="4574328"/>
            <a:ext cx="257057" cy="200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202295" y="4574328"/>
            <a:ext cx="257057" cy="200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990" y="4985885"/>
            <a:ext cx="11520000" cy="1051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4"/>
          <p:cNvSpPr/>
          <p:nvPr/>
        </p:nvSpPr>
        <p:spPr bwMode="white">
          <a:xfrm>
            <a:off x="5184576" y="5377781"/>
            <a:ext cx="247537" cy="267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8640576" y="5368222"/>
            <a:ext cx="247537" cy="277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3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8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585388" y="3429423"/>
            <a:ext cx="418909" cy="353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46710" y="3429423"/>
            <a:ext cx="418909" cy="353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46115" y="3429423"/>
            <a:ext cx="428429" cy="353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93123" y="3429423"/>
            <a:ext cx="428429" cy="353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4406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954086" y="2073371"/>
            <a:ext cx="428429" cy="372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92433" y="3847560"/>
            <a:ext cx="418909" cy="372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29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517752" y="1337410"/>
            <a:ext cx="418909" cy="371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74942" y="3291823"/>
            <a:ext cx="428429" cy="362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88991" y="4950691"/>
            <a:ext cx="428429" cy="362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86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613289" y="3137718"/>
            <a:ext cx="4189090" cy="1228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p="http://schemas.openxmlformats.org/presentationml/2006/main">
  <p:tag name="COMMONDATA" val="eyJoZGlkIjoiNjJmYWI5ODAzNjUyYThhYWE2MmM3ODY0MTlhNjlmNjc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2022-07-08T08:37:00Z</dcterms:created>
  <dcterms:modified xsi:type="dcterms:W3CDTF">2022-07-15T03:48:29Z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