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74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52561" y="2444000"/>
            <a:ext cx="238016" cy="267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37388" y="2434461"/>
            <a:ext cx="247537" cy="28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22214" y="2434461"/>
            <a:ext cx="247537" cy="28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16628" y="2434461"/>
            <a:ext cx="437950" cy="28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52561" y="3025846"/>
            <a:ext cx="238016" cy="267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46975" y="3016307"/>
            <a:ext cx="437950" cy="28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60363" y="3016307"/>
            <a:ext cx="409388" cy="28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297454" y="3016307"/>
            <a:ext cx="437950" cy="28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71669" y="3607692"/>
            <a:ext cx="437950" cy="27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737388" y="3607692"/>
            <a:ext cx="257057" cy="267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422214" y="3607692"/>
            <a:ext cx="247537" cy="27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1297454" y="3607692"/>
            <a:ext cx="390347" cy="27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55440" y="2463799"/>
            <a:ext cx="2376263" cy="2185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38247" y="1862562"/>
            <a:ext cx="780694" cy="286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13950" y="2463798"/>
            <a:ext cx="1608991" cy="1899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12224" y="2348880"/>
            <a:ext cx="2461660" cy="1823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5613554" y="1862562"/>
            <a:ext cx="780694" cy="324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8926777" y="1862562"/>
            <a:ext cx="780694" cy="324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81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62677" y="2368511"/>
            <a:ext cx="1523305" cy="27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09157" y="2368511"/>
            <a:ext cx="1513785" cy="27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65157" y="2368511"/>
            <a:ext cx="1504264" cy="27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62677" y="2922094"/>
            <a:ext cx="742611" cy="27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09157" y="2922094"/>
            <a:ext cx="761652" cy="27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65157" y="2922094"/>
            <a:ext cx="742611" cy="27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0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80264" y="3444604"/>
            <a:ext cx="4817454" cy="533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18809" y="4451108"/>
            <a:ext cx="247537" cy="276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84991" y="4451108"/>
            <a:ext cx="361785" cy="276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27338" y="4451108"/>
            <a:ext cx="409388" cy="276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60165" y="4451108"/>
            <a:ext cx="409388" cy="276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50049" y="4451108"/>
            <a:ext cx="247537" cy="276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6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1556792"/>
            <a:ext cx="7992888" cy="5040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641" y="2132856"/>
            <a:ext cx="7992888" cy="5040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641" y="2708920"/>
            <a:ext cx="7992888" cy="5040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641" y="3284984"/>
            <a:ext cx="7992888" cy="504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442" y="3905920"/>
            <a:ext cx="7992888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07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54070" y="2833908"/>
            <a:ext cx="3684495" cy="914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1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76991" y="1995428"/>
            <a:ext cx="2332561" cy="92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61818" y="2033571"/>
            <a:ext cx="1209123" cy="286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44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57752" y="4150948"/>
            <a:ext cx="4560396" cy="1468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13090" y="4150948"/>
            <a:ext cx="3503603" cy="1468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4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76991" y="2281484"/>
            <a:ext cx="4255735" cy="905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2647950"/>
            <a:ext cx="5848350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0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43570" y="3387047"/>
            <a:ext cx="5407735" cy="915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4054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43599" y="1787380"/>
            <a:ext cx="247537" cy="27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1566" y="1787380"/>
            <a:ext cx="238016" cy="27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68558" y="2340749"/>
            <a:ext cx="4036760" cy="362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66640" y="2340749"/>
            <a:ext cx="3332231" cy="362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35599" y="2932281"/>
            <a:ext cx="2227834" cy="362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44194" y="3552436"/>
            <a:ext cx="247537" cy="27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76227" y="3552436"/>
            <a:ext cx="428429" cy="27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97318" y="4134427"/>
            <a:ext cx="437950" cy="27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730078" y="4725959"/>
            <a:ext cx="447471" cy="27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081351" y="4725959"/>
            <a:ext cx="247537" cy="27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29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00099" y="1289577"/>
            <a:ext cx="247537" cy="27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98644" y="1280051"/>
            <a:ext cx="238016" cy="27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38578" y="1870680"/>
            <a:ext cx="247537" cy="27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67338" y="3194831"/>
            <a:ext cx="1580429" cy="285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52231" y="3194831"/>
            <a:ext cx="1589950" cy="285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56165" y="3194831"/>
            <a:ext cx="1580429" cy="285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41057" y="3194831"/>
            <a:ext cx="1589950" cy="285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33057" y="4366562"/>
            <a:ext cx="437950" cy="27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75471" y="4366562"/>
            <a:ext cx="437950" cy="27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117884" y="4366562"/>
            <a:ext cx="390347" cy="27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107702" y="4985769"/>
            <a:ext cx="904462" cy="342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116892" y="4995295"/>
            <a:ext cx="904462" cy="323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34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04826" y="2100362"/>
            <a:ext cx="257057" cy="200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37256" y="2100362"/>
            <a:ext cx="257057" cy="200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40859" y="2100362"/>
            <a:ext cx="257057" cy="200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67338" y="3301910"/>
            <a:ext cx="247537" cy="276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23008" y="3301910"/>
            <a:ext cx="266578" cy="26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64958" y="3301910"/>
            <a:ext cx="238016" cy="26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48099" y="4465314"/>
            <a:ext cx="428429" cy="286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03438" y="5047016"/>
            <a:ext cx="247537" cy="276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07438" y="5047016"/>
            <a:ext cx="247537" cy="276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4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278413" y="2071608"/>
            <a:ext cx="257057" cy="209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92727" y="2719967"/>
            <a:ext cx="371305" cy="352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78413" y="3368326"/>
            <a:ext cx="257057" cy="209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78413" y="3949942"/>
            <a:ext cx="257057" cy="209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202247" y="4569697"/>
            <a:ext cx="361785" cy="352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4077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66905" y="2377040"/>
            <a:ext cx="418909" cy="362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64029" y="4130076"/>
            <a:ext cx="428429" cy="371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52099" y="1881649"/>
            <a:ext cx="418909" cy="36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4396" y="3408600"/>
            <a:ext cx="418909" cy="36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0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42115" y="1825161"/>
            <a:ext cx="418909" cy="363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7</cp:revision>
  <dcterms:created xsi:type="dcterms:W3CDTF">2022-07-08T08:37:27Z</dcterms:created>
  <dcterms:modified xsi:type="dcterms:W3CDTF">2022-07-15T02:39:45Z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