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74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32925" y="1289523"/>
            <a:ext cx="428429" cy="361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6512" y="3041904"/>
            <a:ext cx="418909" cy="37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67338" y="1978316"/>
            <a:ext cx="428429" cy="363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539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5078" y="5153061"/>
            <a:ext cx="1294809" cy="361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0599" y="5153061"/>
            <a:ext cx="1294809" cy="361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38789" y="5153061"/>
            <a:ext cx="1677691" cy="361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05223" y="4222530"/>
            <a:ext cx="257057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04429" y="4222530"/>
            <a:ext cx="171371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6033" y="4222530"/>
            <a:ext cx="247537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17157" y="4222530"/>
            <a:ext cx="238016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10148" y="3360788"/>
            <a:ext cx="228495" cy="26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4628" y="3360788"/>
            <a:ext cx="247537" cy="276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27603" y="3360788"/>
            <a:ext cx="247537" cy="276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60099" y="3360788"/>
            <a:ext cx="247537" cy="276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99570" y="2148993"/>
            <a:ext cx="247537" cy="27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55305" y="2148993"/>
            <a:ext cx="247537" cy="27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99570" y="2931650"/>
            <a:ext cx="238016" cy="27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55305" y="2931650"/>
            <a:ext cx="257057" cy="27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99570" y="3704761"/>
            <a:ext cx="238016" cy="27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55305" y="3704761"/>
            <a:ext cx="238016" cy="27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61685" y="1261284"/>
            <a:ext cx="2684826" cy="37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7489" y="3573016"/>
            <a:ext cx="3361054" cy="1666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16080" y="3645024"/>
            <a:ext cx="3456383" cy="1594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1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57752" y="2853095"/>
            <a:ext cx="2189752" cy="1248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12024" y="2924944"/>
            <a:ext cx="3744416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15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 flipV="1">
            <a:off x="4655840" y="3284980"/>
            <a:ext cx="1584175" cy="1512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08369" y="3284980"/>
            <a:ext cx="1872208" cy="1512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07568" y="3284979"/>
            <a:ext cx="1656183" cy="1512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16080" y="3284981"/>
            <a:ext cx="2016223" cy="1512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85851" y="5595294"/>
            <a:ext cx="399867" cy="342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56561" y="5595294"/>
            <a:ext cx="399867" cy="342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27272" y="5595294"/>
            <a:ext cx="399867" cy="342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88462" y="5595294"/>
            <a:ext cx="409388" cy="342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28528" y="4846887"/>
            <a:ext cx="247537" cy="27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12760" y="4846887"/>
            <a:ext cx="409388" cy="27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162" y="2667000"/>
            <a:ext cx="578167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692696"/>
            <a:ext cx="11520000" cy="506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86723" y="3466003"/>
            <a:ext cx="247537" cy="181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0856" y="3351640"/>
            <a:ext cx="428429" cy="352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94856" y="3466003"/>
            <a:ext cx="247537" cy="181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37137" y="3351640"/>
            <a:ext cx="428429" cy="352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41203" y="3466003"/>
            <a:ext cx="238016" cy="181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01037" y="5219572"/>
            <a:ext cx="428429" cy="352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90856" y="5219572"/>
            <a:ext cx="428429" cy="352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94856" y="5305344"/>
            <a:ext cx="247537" cy="190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37137" y="5219572"/>
            <a:ext cx="428429" cy="352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641203" y="5305344"/>
            <a:ext cx="238016" cy="190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38049" y="2927432"/>
            <a:ext cx="409388" cy="33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79272" y="3146458"/>
            <a:ext cx="761652" cy="352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8991" y="3651169"/>
            <a:ext cx="761652" cy="342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02578" y="3660692"/>
            <a:ext cx="409388" cy="342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93851" y="3822580"/>
            <a:ext cx="409388" cy="342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99966" y="4336814"/>
            <a:ext cx="409388" cy="33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33057" y="1394719"/>
            <a:ext cx="266578" cy="27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41057" y="1394719"/>
            <a:ext cx="247537" cy="27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0446" y="2100453"/>
            <a:ext cx="418909" cy="333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04165" y="2081379"/>
            <a:ext cx="428429" cy="362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98909" y="2806187"/>
            <a:ext cx="428429" cy="362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99900" y="3530995"/>
            <a:ext cx="428429" cy="362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85322" y="4293950"/>
            <a:ext cx="247537" cy="27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08363" y="4293950"/>
            <a:ext cx="247537" cy="27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831272" y="2375444"/>
            <a:ext cx="418909" cy="342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56099" y="3023166"/>
            <a:ext cx="799735" cy="352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8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13355" y="1328067"/>
            <a:ext cx="428429" cy="36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74214" y="1328067"/>
            <a:ext cx="428429" cy="36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22876" y="1976860"/>
            <a:ext cx="418909" cy="353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74214" y="1967319"/>
            <a:ext cx="428429" cy="372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81057" y="3360314"/>
            <a:ext cx="266578" cy="27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278413" y="1957891"/>
            <a:ext cx="257057" cy="209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78413" y="2616310"/>
            <a:ext cx="257057" cy="209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78413" y="3274729"/>
            <a:ext cx="247537" cy="200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92727" y="3875894"/>
            <a:ext cx="371305" cy="353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92727" y="4534313"/>
            <a:ext cx="371305" cy="353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94909" y="1899047"/>
            <a:ext cx="428429" cy="37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46909" y="3813333"/>
            <a:ext cx="428429" cy="37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7</cp:revision>
  <dcterms:created xsi:type="dcterms:W3CDTF">2022-07-08T08:37:27Z</dcterms:created>
  <dcterms:modified xsi:type="dcterms:W3CDTF">2022-07-15T01:37:10Z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