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7471" y="2492896"/>
            <a:ext cx="1599471" cy="1681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7568" y="1936859"/>
            <a:ext cx="720080" cy="34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1744" y="2420887"/>
            <a:ext cx="1660024" cy="156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6644" y="2420887"/>
            <a:ext cx="1589950" cy="175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76320" y="2564903"/>
            <a:ext cx="1845101" cy="141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688971" y="1879014"/>
            <a:ext cx="720080" cy="34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536160" y="1889094"/>
            <a:ext cx="720080" cy="34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0066701" y="1947707"/>
            <a:ext cx="720080" cy="34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91239" y="2175238"/>
            <a:ext cx="447471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3206" y="2175238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9685" y="2175238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7619" y="3022857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13619" y="3022857"/>
            <a:ext cx="238016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31140" y="3022857"/>
            <a:ext cx="228495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8578" y="4413333"/>
            <a:ext cx="238016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4578" y="4413333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69818" y="4413333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67338" y="5060952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13818" y="5060952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41057" y="5060952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64694" y="2271386"/>
            <a:ext cx="437950" cy="27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1785" y="2852782"/>
            <a:ext cx="437950" cy="27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9322" y="3777298"/>
            <a:ext cx="390347" cy="26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69685" y="5054464"/>
            <a:ext cx="238016" cy="26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75140" y="1470476"/>
            <a:ext cx="409388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69619" y="1470476"/>
            <a:ext cx="409388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74611" y="2241904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56099" y="1899584"/>
            <a:ext cx="409388" cy="27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8578" y="3186142"/>
            <a:ext cx="1942214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3057" y="3186142"/>
            <a:ext cx="1942214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7537" y="3186142"/>
            <a:ext cx="1942214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2793" y="3948546"/>
            <a:ext cx="257057" cy="2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1157" y="3996196"/>
            <a:ext cx="238016" cy="19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99041" y="3939016"/>
            <a:ext cx="238016" cy="27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22545" y="3939016"/>
            <a:ext cx="409388" cy="27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94380" y="1194629"/>
            <a:ext cx="418909" cy="27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6859" y="2465110"/>
            <a:ext cx="913983" cy="34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2628" y="2465110"/>
            <a:ext cx="913983" cy="34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8396" y="2465110"/>
            <a:ext cx="913983" cy="34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04165" y="2465110"/>
            <a:ext cx="913983" cy="34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79933" y="2465110"/>
            <a:ext cx="913983" cy="34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65223" y="2465110"/>
            <a:ext cx="904462" cy="34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40991" y="2465110"/>
            <a:ext cx="904462" cy="34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80595" y="3229308"/>
            <a:ext cx="238016" cy="27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99438" y="3286623"/>
            <a:ext cx="238016" cy="19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18280" y="3238861"/>
            <a:ext cx="238016" cy="26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879867" y="3238861"/>
            <a:ext cx="418909" cy="26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00099" y="3546267"/>
            <a:ext cx="25705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8942" y="3603400"/>
            <a:ext cx="247537" cy="180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6826" y="3536744"/>
            <a:ext cx="238016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1768" y="3536744"/>
            <a:ext cx="437950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36925" y="3508178"/>
            <a:ext cx="2789553" cy="36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85851" y="5165052"/>
            <a:ext cx="447471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09421" y="5288842"/>
            <a:ext cx="257057" cy="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76066" y="5203141"/>
            <a:ext cx="133289" cy="7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76066" y="5355497"/>
            <a:ext cx="133289" cy="6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37785" y="5165052"/>
            <a:ext cx="24753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66016" y="5165052"/>
            <a:ext cx="238016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33652" y="4091690"/>
            <a:ext cx="437950" cy="27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1949" y="4129812"/>
            <a:ext cx="85685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7223" y="4215588"/>
            <a:ext cx="257057" cy="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4628" y="4091690"/>
            <a:ext cx="238016" cy="27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4297" y="4091690"/>
            <a:ext cx="247537" cy="27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2015359"/>
            <a:ext cx="238016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2063081"/>
            <a:ext cx="238016" cy="1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1471" y="2005814"/>
            <a:ext cx="238016" cy="27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5933" y="2015359"/>
            <a:ext cx="447471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43636" y="3504298"/>
            <a:ext cx="6292524" cy="172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43570" y="4299878"/>
            <a:ext cx="8036806" cy="157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2619375"/>
            <a:ext cx="72675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44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39813" y="1705343"/>
            <a:ext cx="247537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8755" y="1705343"/>
            <a:ext cx="247537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2160" y="2258339"/>
            <a:ext cx="247537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4574" y="2820869"/>
            <a:ext cx="447471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5367" y="2820869"/>
            <a:ext cx="238016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20507" y="3326193"/>
            <a:ext cx="1951735" cy="37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26160" y="5032854"/>
            <a:ext cx="247537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86446" y="2366808"/>
            <a:ext cx="1580429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6132" y="2366808"/>
            <a:ext cx="1589950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5619" y="2366808"/>
            <a:ext cx="1589950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74347" y="2366808"/>
            <a:ext cx="1580429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76925" y="2910127"/>
            <a:ext cx="1589950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6132" y="2910127"/>
            <a:ext cx="1589950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75140" y="2910127"/>
            <a:ext cx="1589950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74347" y="2910127"/>
            <a:ext cx="1599471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52826" y="4378042"/>
            <a:ext cx="25705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37256" y="4378042"/>
            <a:ext cx="25705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40925" y="4416170"/>
            <a:ext cx="266578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40925" y="4492425"/>
            <a:ext cx="266578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43239" y="5121531"/>
            <a:ext cx="257057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46842" y="5131063"/>
            <a:ext cx="25705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40859" y="5131063"/>
            <a:ext cx="25705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36727" y="1242137"/>
            <a:ext cx="257057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1795313"/>
            <a:ext cx="437950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4314" y="2892127"/>
            <a:ext cx="380826" cy="32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7272" y="2892127"/>
            <a:ext cx="399867" cy="32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79272" y="2892127"/>
            <a:ext cx="399867" cy="32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2578" y="3454840"/>
            <a:ext cx="437950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84793" y="3454840"/>
            <a:ext cx="409388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98644" y="3454840"/>
            <a:ext cx="247537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19404" y="4561192"/>
            <a:ext cx="247537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6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48499" y="1986166"/>
            <a:ext cx="428429" cy="371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5260" y="3395837"/>
            <a:ext cx="418909" cy="361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3140968"/>
            <a:ext cx="2129680" cy="206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04099" y="1280036"/>
            <a:ext cx="418909" cy="36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40991" y="2680289"/>
            <a:ext cx="428429" cy="37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850269"/>
            <a:ext cx="2088232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04165" y="1261521"/>
            <a:ext cx="428429" cy="36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1080000"/>
            <a:ext cx="2304256" cy="273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6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0566" y="2712852"/>
            <a:ext cx="437950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5392" y="2712852"/>
            <a:ext cx="437950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0632" y="2712852"/>
            <a:ext cx="238016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95045" y="2712852"/>
            <a:ext cx="437950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0979" y="3418878"/>
            <a:ext cx="257057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25392" y="3418878"/>
            <a:ext cx="437950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10218" y="3418878"/>
            <a:ext cx="447471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85458" y="3418878"/>
            <a:ext cx="247537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30979" y="4124904"/>
            <a:ext cx="247537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15805" y="4124904"/>
            <a:ext cx="247537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00632" y="4124904"/>
            <a:ext cx="238016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95045" y="4124904"/>
            <a:ext cx="437950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020" y="898550"/>
            <a:ext cx="2413020" cy="120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2022-07-08T08:37:27Z</dcterms:created>
  <dcterms:modified xsi:type="dcterms:W3CDTF">2022-07-15T02:34:18Z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