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297" y="5647232"/>
            <a:ext cx="380826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6165" y="5647232"/>
            <a:ext cx="409388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5157" y="5647232"/>
            <a:ext cx="247537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7983" y="5647232"/>
            <a:ext cx="247537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9272" y="4608320"/>
            <a:ext cx="418909" cy="36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5404" y="5390272"/>
            <a:ext cx="390347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060848"/>
            <a:ext cx="8064896" cy="5040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564904"/>
            <a:ext cx="8064896" cy="504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145669"/>
            <a:ext cx="8064896" cy="5040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56" y="3714311"/>
            <a:ext cx="825750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0958" y="1928213"/>
            <a:ext cx="2694347" cy="37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099" y="2900324"/>
            <a:ext cx="409388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479" y="2662061"/>
            <a:ext cx="3646413" cy="3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2099" y="3672294"/>
            <a:ext cx="409388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47239" y="2756862"/>
            <a:ext cx="399867" cy="33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9652" y="2756862"/>
            <a:ext cx="399867" cy="33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2775917"/>
            <a:ext cx="904462" cy="32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4958" y="2775917"/>
            <a:ext cx="418909" cy="32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3404" y="5167351"/>
            <a:ext cx="247537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6297" y="5167351"/>
            <a:ext cx="266578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8231" y="5167351"/>
            <a:ext cx="247537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0644" y="5167351"/>
            <a:ext cx="247537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6380" y="1194417"/>
            <a:ext cx="799735" cy="36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9173" y="1184881"/>
            <a:ext cx="809256" cy="37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6991" y="3044146"/>
            <a:ext cx="4065322" cy="162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2727" y="4293191"/>
            <a:ext cx="2304000" cy="37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919535" y="1839934"/>
            <a:ext cx="360041" cy="31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53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16334" y="4927434"/>
            <a:ext cx="428429" cy="2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0218" y="4927434"/>
            <a:ext cx="437950" cy="2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1061" y="4889312"/>
            <a:ext cx="809256" cy="3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638425"/>
            <a:ext cx="57150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20688"/>
            <a:ext cx="10150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068960"/>
            <a:ext cx="771525" cy="26642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54" y="3068960"/>
            <a:ext cx="771525" cy="2664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67" y="3092621"/>
            <a:ext cx="771525" cy="26642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113" y="3073166"/>
            <a:ext cx="771525" cy="26642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65" y="3092621"/>
            <a:ext cx="77152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3371" y="2886236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024" y="2886236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0198" y="2886236"/>
            <a:ext cx="238016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3851" y="2886236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07504" y="2886236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04995"/>
            <a:ext cx="11520000" cy="331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788910"/>
            <a:ext cx="11520000" cy="5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0047" y="3885513"/>
            <a:ext cx="418909" cy="3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3634" y="3885513"/>
            <a:ext cx="790214" cy="3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300720"/>
            <a:ext cx="11520000" cy="251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080841" y="6170780"/>
            <a:ext cx="266578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394361" y="6170780"/>
            <a:ext cx="238016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698361" y="6170780"/>
            <a:ext cx="238016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8992841" y="6170780"/>
            <a:ext cx="247537" cy="2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28793" y="2490751"/>
            <a:ext cx="3075173" cy="32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0099" y="3072210"/>
            <a:ext cx="2332561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5264595"/>
            <a:ext cx="247537" cy="28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0991" y="5264595"/>
            <a:ext cx="247537" cy="28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4231" y="5264595"/>
            <a:ext cx="247537" cy="28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204864"/>
            <a:ext cx="638175" cy="30597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688" y="2217673"/>
            <a:ext cx="638175" cy="30597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34" y="2301596"/>
            <a:ext cx="638175" cy="305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76000" y="2855204"/>
            <a:ext cx="409388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2855204"/>
            <a:ext cx="428429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8644" y="2855204"/>
            <a:ext cx="247537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1884" y="2855204"/>
            <a:ext cx="247537" cy="276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859" y="3656909"/>
            <a:ext cx="799735" cy="37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2512" y="3656909"/>
            <a:ext cx="809256" cy="36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