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842370"/>
            <a:ext cx="64468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348880"/>
            <a:ext cx="3581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6672"/>
            <a:ext cx="11520000" cy="236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697629"/>
            <a:ext cx="11520000" cy="3639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124705" y="4345878"/>
            <a:ext cx="1399537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124705" y="4993744"/>
            <a:ext cx="1732760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124705" y="5670193"/>
            <a:ext cx="2722909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392144" y="4293096"/>
            <a:ext cx="3834366" cy="39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464151" y="5005130"/>
            <a:ext cx="3672409" cy="36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464152" y="5733257"/>
            <a:ext cx="3762358" cy="360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55702" y="3969180"/>
            <a:ext cx="390347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60165" y="3969180"/>
            <a:ext cx="342743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4628" y="3969180"/>
            <a:ext cx="399867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5735" y="3969180"/>
            <a:ext cx="238016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14611" y="1271171"/>
            <a:ext cx="761652" cy="34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6446" y="1261612"/>
            <a:ext cx="893770" cy="43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8168" y="1916832"/>
            <a:ext cx="351093" cy="37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9123" y="2492896"/>
            <a:ext cx="351093" cy="613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74413" y="3112953"/>
            <a:ext cx="495074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8462" y="2998420"/>
            <a:ext cx="476033" cy="410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7219" y="3761971"/>
            <a:ext cx="533157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9631338" y="3761971"/>
            <a:ext cx="533157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2022-07-08T08:37:27Z</dcterms:created>
  <dcterms:modified xsi:type="dcterms:W3CDTF">2022-07-15T06:05:54Z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