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48880"/>
            <a:ext cx="3581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0945"/>
            <a:ext cx="5791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3520" y="2622898"/>
            <a:ext cx="733090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2622898"/>
            <a:ext cx="685487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2622898"/>
            <a:ext cx="733090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910413" y="3356992"/>
            <a:ext cx="2737315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4583831" y="3232438"/>
            <a:ext cx="2419803" cy="228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8094629" y="3232437"/>
            <a:ext cx="2592288" cy="2152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636" y="2521379"/>
            <a:ext cx="1437619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2521379"/>
            <a:ext cx="1608991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900" y="2521379"/>
            <a:ext cx="1428099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3636" y="3075021"/>
            <a:ext cx="704528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008" y="3075021"/>
            <a:ext cx="714049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07900" y="3075021"/>
            <a:ext cx="704528" cy="25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55305" y="3521023"/>
            <a:ext cx="418909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9487" y="4064532"/>
            <a:ext cx="428429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7933" y="4064532"/>
            <a:ext cx="418909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6859" y="4074067"/>
            <a:ext cx="41890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2586039"/>
            <a:ext cx="7407074" cy="895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4806971"/>
            <a:ext cx="3456000" cy="895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