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396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8" y="2204864"/>
            <a:ext cx="408622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3789040"/>
            <a:ext cx="62103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639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384793" y="2900138"/>
            <a:ext cx="542677" cy="438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46380" y="2900138"/>
            <a:ext cx="495074" cy="438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17487" y="2900138"/>
            <a:ext cx="485553" cy="438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60429" y="3748265"/>
            <a:ext cx="495074" cy="438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907768" y="3748265"/>
            <a:ext cx="495074" cy="438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678942" y="3748265"/>
            <a:ext cx="542677" cy="438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564363" y="3729206"/>
            <a:ext cx="542677" cy="476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076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080793" y="2044057"/>
            <a:ext cx="418909" cy="267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47041" y="2044057"/>
            <a:ext cx="418909" cy="267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22809" y="2044057"/>
            <a:ext cx="409388" cy="267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57157" y="2731305"/>
            <a:ext cx="390347" cy="257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23404" y="2731305"/>
            <a:ext cx="399867" cy="257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080132" y="2731305"/>
            <a:ext cx="361785" cy="257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080793" y="3418554"/>
            <a:ext cx="418909" cy="257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347041" y="3418554"/>
            <a:ext cx="418909" cy="257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622809" y="3418554"/>
            <a:ext cx="409388" cy="257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071272" y="4096258"/>
            <a:ext cx="428429" cy="267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347041" y="4096258"/>
            <a:ext cx="418909" cy="267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622809" y="4096258"/>
            <a:ext cx="409388" cy="267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15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346380" y="2165926"/>
            <a:ext cx="418909" cy="257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02512" y="2642210"/>
            <a:ext cx="228495" cy="257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32132" y="4166318"/>
            <a:ext cx="428429" cy="257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316826" y="4471140"/>
            <a:ext cx="418909" cy="257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88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794842" y="3128746"/>
            <a:ext cx="390347" cy="352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74479" y="3166863"/>
            <a:ext cx="418909" cy="266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38181" y="3852954"/>
            <a:ext cx="399867" cy="352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61752" y="3862484"/>
            <a:ext cx="409388" cy="333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498049" y="3891071"/>
            <a:ext cx="409388" cy="266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794842" y="4586692"/>
            <a:ext cx="399867" cy="333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041388" y="4615279"/>
            <a:ext cx="428429" cy="266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自定义</PresentationFormat>
  <Paragraphs>0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7</cp:revision>
  <dcterms:created xsi:type="dcterms:W3CDTF">2022-07-08T08:37:27Z</dcterms:created>
  <dcterms:modified xsi:type="dcterms:W3CDTF">2022-07-15T05:43:46Z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