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2204864"/>
            <a:ext cx="40862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813795"/>
            <a:ext cx="57435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87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38380" y="3185780"/>
            <a:ext cx="399867" cy="2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51834" y="3185780"/>
            <a:ext cx="428429" cy="2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93851" y="3185780"/>
            <a:ext cx="418909" cy="2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35867" y="3185780"/>
            <a:ext cx="418909" cy="2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47041" y="4853253"/>
            <a:ext cx="238016" cy="2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17950" y="4853253"/>
            <a:ext cx="228495" cy="2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42644" y="5110520"/>
            <a:ext cx="228495" cy="2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6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84925" y="1822786"/>
            <a:ext cx="238016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6859" y="1822786"/>
            <a:ext cx="180892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46975" y="2641755"/>
            <a:ext cx="228495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94115" y="2641755"/>
            <a:ext cx="238016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9719" y="3289312"/>
            <a:ext cx="409388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32132" y="3289312"/>
            <a:ext cx="418909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46975" y="4079713"/>
            <a:ext cx="247537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94115" y="4079713"/>
            <a:ext cx="238016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38115" y="4717747"/>
            <a:ext cx="418909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23404" y="4717747"/>
            <a:ext cx="399867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70611" y="4717747"/>
            <a:ext cx="238016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2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32661" y="1995653"/>
            <a:ext cx="409388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83867" y="1995653"/>
            <a:ext cx="418909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70148" y="3226063"/>
            <a:ext cx="418909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27801" y="3693428"/>
            <a:ext cx="418909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93454" y="3683890"/>
            <a:ext cx="390347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124" y="2469168"/>
            <a:ext cx="216024" cy="30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081" y="2474997"/>
            <a:ext cx="216024" cy="30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90246" y="2379740"/>
            <a:ext cx="288032" cy="25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3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664504" y="3365619"/>
            <a:ext cx="388016" cy="311153"/>
          </a:xfrm>
          <a:custGeom>
            <a:avLst/>
            <a:gdLst>
              <a:gd name="connsiteX0" fmla="*/ 0 w 311816"/>
              <a:gd name="connsiteY0" fmla="*/ 0 h 139703"/>
              <a:gd name="connsiteX1" fmla="*/ 311816 w 311816"/>
              <a:gd name="connsiteY1" fmla="*/ 0 h 139703"/>
              <a:gd name="connsiteX2" fmla="*/ 311816 w 311816"/>
              <a:gd name="connsiteY2" fmla="*/ 139703 h 139703"/>
              <a:gd name="connsiteX3" fmla="*/ 0 w 311816"/>
              <a:gd name="connsiteY3" fmla="*/ 139703 h 139703"/>
              <a:gd name="connsiteX4" fmla="*/ 0 w 311816"/>
              <a:gd name="connsiteY4" fmla="*/ 0 h 139703"/>
              <a:gd name="connsiteX0" fmla="*/ 0 w 378491"/>
              <a:gd name="connsiteY0" fmla="*/ 0 h 282578"/>
              <a:gd name="connsiteX1" fmla="*/ 311816 w 378491"/>
              <a:gd name="connsiteY1" fmla="*/ 0 h 282578"/>
              <a:gd name="connsiteX2" fmla="*/ 378491 w 378491"/>
              <a:gd name="connsiteY2" fmla="*/ 282578 h 282578"/>
              <a:gd name="connsiteX3" fmla="*/ 0 w 378491"/>
              <a:gd name="connsiteY3" fmla="*/ 139703 h 282578"/>
              <a:gd name="connsiteX4" fmla="*/ 0 w 378491"/>
              <a:gd name="connsiteY4" fmla="*/ 0 h 282578"/>
              <a:gd name="connsiteX0" fmla="*/ 0 w 378491"/>
              <a:gd name="connsiteY0" fmla="*/ 0 h 282578"/>
              <a:gd name="connsiteX1" fmla="*/ 311816 w 378491"/>
              <a:gd name="connsiteY1" fmla="*/ 0 h 282578"/>
              <a:gd name="connsiteX2" fmla="*/ 378491 w 378491"/>
              <a:gd name="connsiteY2" fmla="*/ 282578 h 282578"/>
              <a:gd name="connsiteX3" fmla="*/ 0 w 378491"/>
              <a:gd name="connsiteY3" fmla="*/ 139703 h 282578"/>
              <a:gd name="connsiteX4" fmla="*/ 3246 w 378491"/>
              <a:gd name="connsiteY4" fmla="*/ 263406 h 282578"/>
              <a:gd name="connsiteX5" fmla="*/ 0 w 378491"/>
              <a:gd name="connsiteY5" fmla="*/ 0 h 282578"/>
              <a:gd name="connsiteX0" fmla="*/ 0 w 378491"/>
              <a:gd name="connsiteY0" fmla="*/ 0 h 311153"/>
              <a:gd name="connsiteX1" fmla="*/ 311816 w 378491"/>
              <a:gd name="connsiteY1" fmla="*/ 0 h 311153"/>
              <a:gd name="connsiteX2" fmla="*/ 378491 w 378491"/>
              <a:gd name="connsiteY2" fmla="*/ 282578 h 311153"/>
              <a:gd name="connsiteX3" fmla="*/ 161925 w 378491"/>
              <a:gd name="connsiteY3" fmla="*/ 311153 h 311153"/>
              <a:gd name="connsiteX4" fmla="*/ 3246 w 378491"/>
              <a:gd name="connsiteY4" fmla="*/ 263406 h 311153"/>
              <a:gd name="connsiteX5" fmla="*/ 0 w 378491"/>
              <a:gd name="connsiteY5" fmla="*/ 0 h 311153"/>
              <a:gd name="connsiteX0" fmla="*/ 0 w 330866"/>
              <a:gd name="connsiteY0" fmla="*/ 0 h 311153"/>
              <a:gd name="connsiteX1" fmla="*/ 311816 w 330866"/>
              <a:gd name="connsiteY1" fmla="*/ 0 h 311153"/>
              <a:gd name="connsiteX2" fmla="*/ 330866 w 330866"/>
              <a:gd name="connsiteY2" fmla="*/ 254003 h 311153"/>
              <a:gd name="connsiteX3" fmla="*/ 161925 w 330866"/>
              <a:gd name="connsiteY3" fmla="*/ 311153 h 311153"/>
              <a:gd name="connsiteX4" fmla="*/ 3246 w 330866"/>
              <a:gd name="connsiteY4" fmla="*/ 263406 h 311153"/>
              <a:gd name="connsiteX5" fmla="*/ 0 w 330866"/>
              <a:gd name="connsiteY5" fmla="*/ 0 h 311153"/>
              <a:gd name="connsiteX0" fmla="*/ 0 w 388016"/>
              <a:gd name="connsiteY0" fmla="*/ 0 h 311153"/>
              <a:gd name="connsiteX1" fmla="*/ 388016 w 388016"/>
              <a:gd name="connsiteY1" fmla="*/ 0 h 311153"/>
              <a:gd name="connsiteX2" fmla="*/ 330866 w 388016"/>
              <a:gd name="connsiteY2" fmla="*/ 254003 h 311153"/>
              <a:gd name="connsiteX3" fmla="*/ 161925 w 388016"/>
              <a:gd name="connsiteY3" fmla="*/ 311153 h 311153"/>
              <a:gd name="connsiteX4" fmla="*/ 3246 w 388016"/>
              <a:gd name="connsiteY4" fmla="*/ 263406 h 311153"/>
              <a:gd name="connsiteX5" fmla="*/ 0 w 388016"/>
              <a:gd name="connsiteY5" fmla="*/ 0 h 31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016" h="311153">
                <a:moveTo>
                  <a:pt x="0" y="0"/>
                </a:moveTo>
                <a:lnTo>
                  <a:pt x="388016" y="0"/>
                </a:lnTo>
                <a:lnTo>
                  <a:pt x="330866" y="254003"/>
                </a:lnTo>
                <a:lnTo>
                  <a:pt x="161925" y="311153"/>
                </a:lnTo>
                <a:cubicBezTo>
                  <a:pt x="163007" y="295237"/>
                  <a:pt x="2164" y="279322"/>
                  <a:pt x="3246" y="26340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2022-07-15T06:47:45Z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