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2204864"/>
            <a:ext cx="40862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20" y="3789040"/>
            <a:ext cx="63341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14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70876" y="2529659"/>
            <a:ext cx="552198" cy="4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13421" y="2529659"/>
            <a:ext cx="485553" cy="4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7404" y="2529659"/>
            <a:ext cx="542677" cy="4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41719" y="3206802"/>
            <a:ext cx="504595" cy="4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74743" y="3206802"/>
            <a:ext cx="495074" cy="4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917289" y="3206802"/>
            <a:ext cx="495074" cy="4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60363" y="3883946"/>
            <a:ext cx="485553" cy="42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12495" y="3864871"/>
            <a:ext cx="542677" cy="467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88396" y="3883946"/>
            <a:ext cx="533157" cy="42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64297" y="3883946"/>
            <a:ext cx="495074" cy="429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0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64892" y="2670105"/>
            <a:ext cx="409388" cy="33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9900" y="3422310"/>
            <a:ext cx="371305" cy="304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13950" y="3422310"/>
            <a:ext cx="390347" cy="295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41322" y="3393745"/>
            <a:ext cx="399867" cy="33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64892" y="3403267"/>
            <a:ext cx="399867" cy="314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3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03702" y="3205305"/>
            <a:ext cx="371305" cy="31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0132" y="3929624"/>
            <a:ext cx="361785" cy="314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17752" y="3910563"/>
            <a:ext cx="399867" cy="34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61090" y="4634883"/>
            <a:ext cx="399867" cy="34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27272" y="4634883"/>
            <a:ext cx="390347" cy="343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7404" y="2721377"/>
            <a:ext cx="399867" cy="33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0016" y="2740463"/>
            <a:ext cx="361785" cy="30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18942" y="2740463"/>
            <a:ext cx="371305" cy="30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42512" y="2730920"/>
            <a:ext cx="380826" cy="31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51438" y="2730920"/>
            <a:ext cx="380826" cy="31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75008" y="2740463"/>
            <a:ext cx="390347" cy="29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83933" y="2740463"/>
            <a:ext cx="399867" cy="29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717024" y="2721377"/>
            <a:ext cx="399867" cy="34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67404" y="3465723"/>
            <a:ext cx="390347" cy="29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00495" y="3456180"/>
            <a:ext cx="380826" cy="31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09421" y="3446637"/>
            <a:ext cx="399867" cy="34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632991" y="3465723"/>
            <a:ext cx="399867" cy="295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460958" y="3465723"/>
            <a:ext cx="371305" cy="30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75008" y="3446637"/>
            <a:ext cx="399867" cy="334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993454" y="3456180"/>
            <a:ext cx="380826" cy="31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9726545" y="3465723"/>
            <a:ext cx="371305" cy="305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537454" y="4162355"/>
            <a:ext cx="2180231" cy="353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2022-07-08T08:37:27Z</dcterms:created>
  <dcterms:modified xsi:type="dcterms:W3CDTF">2022-07-15T05:35:59Z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