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756645"/>
            <a:ext cx="36480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64658"/>
            <a:ext cx="11520000" cy="1428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96" y="2857565"/>
            <a:ext cx="11520000" cy="309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820662" y="3849967"/>
            <a:ext cx="247537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772729" y="3849967"/>
            <a:ext cx="238016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791109" y="3849967"/>
            <a:ext cx="218975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7724134" y="3849967"/>
            <a:ext cx="238016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9732993" y="3849967"/>
            <a:ext cx="238016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10694580" y="3849967"/>
            <a:ext cx="228495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3820662" y="4699234"/>
            <a:ext cx="238016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4782249" y="4699234"/>
            <a:ext cx="228495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6781588" y="4699234"/>
            <a:ext cx="238016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7733654" y="4699234"/>
            <a:ext cx="228495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9742514" y="4699234"/>
            <a:ext cx="247537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10685059" y="4699234"/>
            <a:ext cx="238016" cy="2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6"/>
          <p:cNvSpPr/>
          <p:nvPr/>
        </p:nvSpPr>
        <p:spPr bwMode="white">
          <a:xfrm>
            <a:off x="10932596" y="5510333"/>
            <a:ext cx="238016" cy="19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411397"/>
            <a:ext cx="11520000" cy="233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658192" y="5241736"/>
            <a:ext cx="780694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467118" y="5241736"/>
            <a:ext cx="961586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466457" y="5241736"/>
            <a:ext cx="961586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7456275" y="5241736"/>
            <a:ext cx="971107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9455614" y="5241736"/>
            <a:ext cx="780694" cy="2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9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7752" y="3376959"/>
            <a:ext cx="390347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4677" y="3376959"/>
            <a:ext cx="247537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4479" y="3376959"/>
            <a:ext cx="238016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5586" y="3376959"/>
            <a:ext cx="218975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46314" y="3376959"/>
            <a:ext cx="228495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36595" y="3376959"/>
            <a:ext cx="238016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45917" y="3376959"/>
            <a:ext cx="218975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88462" y="3376959"/>
            <a:ext cx="238016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78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48363" y="2043505"/>
            <a:ext cx="238016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8165" y="2100743"/>
            <a:ext cx="238016" cy="18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7966" y="2053044"/>
            <a:ext cx="238016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04826" y="2043505"/>
            <a:ext cx="428429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5074" y="2043505"/>
            <a:ext cx="428429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60561" y="2167520"/>
            <a:ext cx="247537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84198" y="2043505"/>
            <a:ext cx="390347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45785" y="2043505"/>
            <a:ext cx="380826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2022-07-15T04:17:15Z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