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3760837"/>
            <a:ext cx="4981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7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499041" y="3083520"/>
            <a:ext cx="2751471" cy="89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83735" y="3112142"/>
            <a:ext cx="1142479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5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00561" y="1772816"/>
            <a:ext cx="3846347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9123" y="2281400"/>
            <a:ext cx="5084033" cy="90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6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91041" y="2727234"/>
            <a:ext cx="4217652" cy="89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9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38380" y="2004581"/>
            <a:ext cx="399867" cy="26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4512" y="2004581"/>
            <a:ext cx="257057" cy="26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3119798"/>
            <a:ext cx="6578776" cy="145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2022-07-15T03:59:14Z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