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827512"/>
            <a:ext cx="81422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3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56363" y="3622952"/>
            <a:ext cx="218975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3636" y="3632477"/>
            <a:ext cx="247537" cy="24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4776" y="4108685"/>
            <a:ext cx="399867" cy="33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2694" y="4746804"/>
            <a:ext cx="238016" cy="24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42975" y="4794425"/>
            <a:ext cx="228495" cy="171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42776" y="4737280"/>
            <a:ext cx="218975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94842" y="4737280"/>
            <a:ext cx="238016" cy="2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0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81057" y="2807276"/>
            <a:ext cx="5683834" cy="314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1537" y="4381865"/>
            <a:ext cx="7150016" cy="295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9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99504" y="2861768"/>
            <a:ext cx="399867" cy="26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2413" y="2871297"/>
            <a:ext cx="247537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12694" y="2928466"/>
            <a:ext cx="228495" cy="171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02975" y="2871297"/>
            <a:ext cx="247537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88396" y="2871297"/>
            <a:ext cx="399867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99504" y="4634009"/>
            <a:ext cx="390347" cy="26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79537" y="4634009"/>
            <a:ext cx="238016" cy="266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79338" y="4691178"/>
            <a:ext cx="238016" cy="18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79140" y="4634009"/>
            <a:ext cx="228495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55041" y="4634009"/>
            <a:ext cx="390347" cy="25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4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8297" y="3609714"/>
            <a:ext cx="4731768" cy="44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2022-07-15T03:51:22Z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