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717032"/>
            <a:ext cx="93138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8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147438" y="4437501"/>
            <a:ext cx="238016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07239" y="4485193"/>
            <a:ext cx="228495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33851" y="5267338"/>
            <a:ext cx="380826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90776" y="5267338"/>
            <a:ext cx="247537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90578" y="5267338"/>
            <a:ext cx="247537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52165" y="5267338"/>
            <a:ext cx="228495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89057" y="5315030"/>
            <a:ext cx="390347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45983" y="5315030"/>
            <a:ext cx="247537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155305" y="5315030"/>
            <a:ext cx="228495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107371" y="5315030"/>
            <a:ext cx="228495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8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42446" y="3560174"/>
            <a:ext cx="247537" cy="25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78942" y="3674643"/>
            <a:ext cx="228495" cy="25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8099" y="4323304"/>
            <a:ext cx="418909" cy="25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9752" y="4332844"/>
            <a:ext cx="247537" cy="2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57157" y="4323304"/>
            <a:ext cx="238016" cy="25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13950" y="4332844"/>
            <a:ext cx="247537" cy="24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41586" y="4323304"/>
            <a:ext cx="418909" cy="25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12760" y="4332844"/>
            <a:ext cx="247537" cy="2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60165" y="4332844"/>
            <a:ext cx="228495" cy="24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26479" y="4332844"/>
            <a:ext cx="228495" cy="24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5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85190" y="2195003"/>
            <a:ext cx="428429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0198" y="2195003"/>
            <a:ext cx="238016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9520" y="2195003"/>
            <a:ext cx="228495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22545" y="2195003"/>
            <a:ext cx="228495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4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7966" y="2767782"/>
            <a:ext cx="3855867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9818" y="3463873"/>
            <a:ext cx="1513785" cy="257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7966" y="4083680"/>
            <a:ext cx="3855867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19338" y="4779771"/>
            <a:ext cx="1513785" cy="26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2022-07-15T03:49:25Z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