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789040"/>
            <a:ext cx="50196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09157" y="3942270"/>
            <a:ext cx="24753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9289" y="3942270"/>
            <a:ext cx="228495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75867" y="1994240"/>
            <a:ext cx="257057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8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66809" y="3680822"/>
            <a:ext cx="247537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2396" y="3680822"/>
            <a:ext cx="238016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7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90776" y="2090645"/>
            <a:ext cx="238016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7801" y="2090645"/>
            <a:ext cx="238016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2347" y="2719914"/>
            <a:ext cx="390347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2661" y="3311047"/>
            <a:ext cx="257057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5223" y="3902179"/>
            <a:ext cx="228495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57950" y="1728758"/>
            <a:ext cx="5112595" cy="153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