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396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2302768"/>
            <a:ext cx="743743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3717032"/>
            <a:ext cx="7408863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73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19603" y="2909617"/>
            <a:ext cx="399867" cy="333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75537" y="2909617"/>
            <a:ext cx="399867" cy="333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21950" y="2909617"/>
            <a:ext cx="399867" cy="333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14545" y="3481373"/>
            <a:ext cx="418909" cy="25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27801" y="3481373"/>
            <a:ext cx="238016" cy="25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574214" y="3481373"/>
            <a:ext cx="228495" cy="25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95438" y="4167480"/>
            <a:ext cx="228495" cy="25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651371" y="4167480"/>
            <a:ext cx="238016" cy="25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297785" y="4167480"/>
            <a:ext cx="228495" cy="25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004958" y="4853586"/>
            <a:ext cx="238016" cy="25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108694" y="4853586"/>
            <a:ext cx="238016" cy="25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031537" y="4853586"/>
            <a:ext cx="418909" cy="25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77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43239" y="2121066"/>
            <a:ext cx="228495" cy="257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85256" y="2121066"/>
            <a:ext cx="238016" cy="257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17752" y="2121066"/>
            <a:ext cx="238016" cy="257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69289" y="2121066"/>
            <a:ext cx="238016" cy="257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43239" y="2808742"/>
            <a:ext cx="228495" cy="257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75735" y="2808742"/>
            <a:ext cx="238016" cy="257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65421" y="2808742"/>
            <a:ext cx="161851" cy="257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069289" y="2808742"/>
            <a:ext cx="228495" cy="257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66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24396" y="2299039"/>
            <a:ext cx="247537" cy="265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51768" y="2299039"/>
            <a:ext cx="247537" cy="265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07768" y="2299039"/>
            <a:ext cx="228495" cy="171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53024" y="3156177"/>
            <a:ext cx="228495" cy="171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51768" y="3213319"/>
            <a:ext cx="247537" cy="47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079140" y="3068960"/>
            <a:ext cx="247537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91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05289" y="3141810"/>
            <a:ext cx="409388" cy="257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90776" y="3151357"/>
            <a:ext cx="247537" cy="248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81057" y="3141810"/>
            <a:ext cx="238016" cy="267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33123" y="3151356"/>
            <a:ext cx="238016" cy="248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17950" y="3141810"/>
            <a:ext cx="409388" cy="257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603438" y="3151357"/>
            <a:ext cx="247537" cy="248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193719" y="3151356"/>
            <a:ext cx="228495" cy="248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155305" y="3141810"/>
            <a:ext cx="238016" cy="267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07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91041" y="2865524"/>
            <a:ext cx="2218314" cy="343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42578" y="2894169"/>
            <a:ext cx="1142479" cy="276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29123" y="3552998"/>
            <a:ext cx="1827966" cy="343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NjJmYWI5ODAzNjUyYThhYWE2MmM3ODY0MTlhNjlmNjc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自定义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2022-07-08T08:37:00Z</dcterms:created>
  <dcterms:modified xsi:type="dcterms:W3CDTF">2022-07-15T08:19:38Z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