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3737595"/>
            <a:ext cx="56483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1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71867" y="2786849"/>
            <a:ext cx="1132958" cy="3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9239" y="2786849"/>
            <a:ext cx="1123438" cy="3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03041" y="2708920"/>
            <a:ext cx="390347" cy="43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48297" y="3568758"/>
            <a:ext cx="399867" cy="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75669" y="3444797"/>
            <a:ext cx="399867" cy="3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74347" y="3435261"/>
            <a:ext cx="399867" cy="3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10082" y="4083674"/>
            <a:ext cx="399867" cy="32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99239" y="4074138"/>
            <a:ext cx="761652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74347" y="4074138"/>
            <a:ext cx="399867" cy="3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0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0016" y="2764556"/>
            <a:ext cx="2361340" cy="744648"/>
          </a:xfrm>
          <a:custGeom>
            <a:avLst/>
            <a:gdLst>
              <a:gd name="connsiteX0" fmla="*/ 0 w 1885090"/>
              <a:gd name="connsiteY0" fmla="*/ 0 h 512252"/>
              <a:gd name="connsiteX1" fmla="*/ 1885090 w 1885090"/>
              <a:gd name="connsiteY1" fmla="*/ 0 h 512252"/>
              <a:gd name="connsiteX2" fmla="*/ 1885090 w 1885090"/>
              <a:gd name="connsiteY2" fmla="*/ 512252 h 512252"/>
              <a:gd name="connsiteX3" fmla="*/ 0 w 1885090"/>
              <a:gd name="connsiteY3" fmla="*/ 512252 h 512252"/>
              <a:gd name="connsiteX4" fmla="*/ 0 w 1885090"/>
              <a:gd name="connsiteY4" fmla="*/ 0 h 512252"/>
              <a:gd name="connsiteX0" fmla="*/ 0 w 1885090"/>
              <a:gd name="connsiteY0" fmla="*/ 0 h 645602"/>
              <a:gd name="connsiteX1" fmla="*/ 1885090 w 1885090"/>
              <a:gd name="connsiteY1" fmla="*/ 133350 h 645602"/>
              <a:gd name="connsiteX2" fmla="*/ 1885090 w 1885090"/>
              <a:gd name="connsiteY2" fmla="*/ 645602 h 645602"/>
              <a:gd name="connsiteX3" fmla="*/ 0 w 1885090"/>
              <a:gd name="connsiteY3" fmla="*/ 645602 h 645602"/>
              <a:gd name="connsiteX4" fmla="*/ 0 w 1885090"/>
              <a:gd name="connsiteY4" fmla="*/ 0 h 645602"/>
              <a:gd name="connsiteX0" fmla="*/ 0 w 1885090"/>
              <a:gd name="connsiteY0" fmla="*/ 0 h 645602"/>
              <a:gd name="connsiteX1" fmla="*/ 1885090 w 1885090"/>
              <a:gd name="connsiteY1" fmla="*/ 133350 h 645602"/>
              <a:gd name="connsiteX2" fmla="*/ 1885090 w 1885090"/>
              <a:gd name="connsiteY2" fmla="*/ 645602 h 645602"/>
              <a:gd name="connsiteX3" fmla="*/ 0 w 1885090"/>
              <a:gd name="connsiteY3" fmla="*/ 645602 h 645602"/>
              <a:gd name="connsiteX4" fmla="*/ 0 w 1885090"/>
              <a:gd name="connsiteY4" fmla="*/ 0 h 645602"/>
              <a:gd name="connsiteX0" fmla="*/ 0 w 2361340"/>
              <a:gd name="connsiteY0" fmla="*/ 99046 h 744648"/>
              <a:gd name="connsiteX1" fmla="*/ 2361340 w 2361340"/>
              <a:gd name="connsiteY1" fmla="*/ 3796 h 744648"/>
              <a:gd name="connsiteX2" fmla="*/ 1885090 w 2361340"/>
              <a:gd name="connsiteY2" fmla="*/ 744648 h 744648"/>
              <a:gd name="connsiteX3" fmla="*/ 0 w 2361340"/>
              <a:gd name="connsiteY3" fmla="*/ 744648 h 744648"/>
              <a:gd name="connsiteX4" fmla="*/ 0 w 2361340"/>
              <a:gd name="connsiteY4" fmla="*/ 99046 h 74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1340" h="744648">
                <a:moveTo>
                  <a:pt x="0" y="99046"/>
                </a:moveTo>
                <a:cubicBezTo>
                  <a:pt x="628363" y="324471"/>
                  <a:pt x="1732977" y="-40654"/>
                  <a:pt x="2361340" y="3796"/>
                </a:cubicBezTo>
                <a:lnTo>
                  <a:pt x="1885090" y="744648"/>
                </a:lnTo>
                <a:lnTo>
                  <a:pt x="0" y="744648"/>
                </a:lnTo>
                <a:lnTo>
                  <a:pt x="0" y="99046"/>
                </a:lnTo>
                <a:close/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75537" y="2766153"/>
            <a:ext cx="5464859" cy="7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9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57487" y="1509989"/>
            <a:ext cx="418909" cy="2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0462" y="1509989"/>
            <a:ext cx="418909" cy="2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1041" y="1509989"/>
            <a:ext cx="409388" cy="248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1619" y="1509989"/>
            <a:ext cx="418909" cy="2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6528" y="2073754"/>
            <a:ext cx="399867" cy="26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80462" y="2083309"/>
            <a:ext cx="418909" cy="2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51041" y="2073754"/>
            <a:ext cx="380826" cy="26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21619" y="2073754"/>
            <a:ext cx="418909" cy="26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57487" y="2647073"/>
            <a:ext cx="418909" cy="2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66148" y="2647073"/>
            <a:ext cx="238016" cy="2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51041" y="2647073"/>
            <a:ext cx="409388" cy="2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21619" y="2656629"/>
            <a:ext cx="428429" cy="248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59702" y="1232381"/>
            <a:ext cx="380826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0975" y="2156195"/>
            <a:ext cx="238016" cy="24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0776" y="2213338"/>
            <a:ext cx="238016" cy="171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1057" y="2156195"/>
            <a:ext cx="228495" cy="25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47438" y="2156195"/>
            <a:ext cx="418909" cy="25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0082" y="2708920"/>
            <a:ext cx="3105798" cy="72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14479" y="2957399"/>
            <a:ext cx="238016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7024" y="2957399"/>
            <a:ext cx="238016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6413" y="2957399"/>
            <a:ext cx="1228165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0297" y="2995519"/>
            <a:ext cx="247537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12363" y="2957399"/>
            <a:ext cx="228495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21752" y="2957399"/>
            <a:ext cx="1228165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14479" y="3757914"/>
            <a:ext cx="238016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57024" y="3757914"/>
            <a:ext cx="338776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66413" y="3757914"/>
            <a:ext cx="1228165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50776" y="3796034"/>
            <a:ext cx="228495" cy="2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12363" y="3757914"/>
            <a:ext cx="228495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821752" y="3757914"/>
            <a:ext cx="1209123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2022-07-15T06:31:58Z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