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742928"/>
            <a:ext cx="83708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24132" y="2739622"/>
            <a:ext cx="418909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1867" y="2739622"/>
            <a:ext cx="428429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4016" y="3016226"/>
            <a:ext cx="1847008" cy="34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21752" y="3016226"/>
            <a:ext cx="1837487" cy="34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24132" y="3359596"/>
            <a:ext cx="418909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31867" y="3359596"/>
            <a:ext cx="428429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33652" y="3979570"/>
            <a:ext cx="409388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22347" y="3979570"/>
            <a:ext cx="428429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04495" y="4246636"/>
            <a:ext cx="1856528" cy="35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12231" y="4246636"/>
            <a:ext cx="1494743" cy="35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24132" y="4599544"/>
            <a:ext cx="418909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022347" y="4599544"/>
            <a:ext cx="428429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5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0975" y="2823576"/>
            <a:ext cx="2085024" cy="31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7735" y="2804521"/>
            <a:ext cx="95206" cy="371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31801" y="2756882"/>
            <a:ext cx="1999338" cy="390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3851" y="4052655"/>
            <a:ext cx="6131305" cy="390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07768" y="4081238"/>
            <a:ext cx="1323371" cy="362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0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91041" y="1862691"/>
            <a:ext cx="2951404" cy="158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952" b="78224"/>
          <a:stretch>
            <a:fillRect/>
          </a:stretch>
        </p:blipFill>
        <p:spPr>
          <a:xfrm>
            <a:off x="8087360" y="3590290"/>
            <a:ext cx="4152900" cy="878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9603" y="3377574"/>
            <a:ext cx="4189090" cy="96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矩形 1"/>
          <p:cNvSpPr/>
          <p:nvPr/>
        </p:nvSpPr>
        <p:spPr>
          <a:xfrm>
            <a:off x="8760460" y="908685"/>
            <a:ext cx="2519680" cy="100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2022-07-08T08:37:00Z</dcterms:created>
  <dcterms:modified xsi:type="dcterms:W3CDTF">2022-07-15T08:12:01Z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