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DB"/>
    <a:srgbClr val="E5F2DE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396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2408684"/>
            <a:ext cx="7494587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190" y="3645024"/>
            <a:ext cx="570547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92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71867" y="2719356"/>
            <a:ext cx="1123438" cy="352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37454" y="2719356"/>
            <a:ext cx="409388" cy="343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536132" y="2719356"/>
            <a:ext cx="1123438" cy="352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38776" y="3284984"/>
            <a:ext cx="399867" cy="416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85190" y="3357943"/>
            <a:ext cx="761652" cy="343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803041" y="3367474"/>
            <a:ext cx="771173" cy="333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9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5" name="Rectangle 4"/>
          <p:cNvSpPr/>
          <p:nvPr/>
        </p:nvSpPr>
        <p:spPr bwMode="white">
          <a:xfrm>
            <a:off x="1500694" y="4099277"/>
            <a:ext cx="418909" cy="257162"/>
          </a:xfrm>
          <a:prstGeom prst="rect">
            <a:avLst/>
          </a:prstGeom>
          <a:solidFill>
            <a:srgbClr val="FFFFC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 bwMode="white">
          <a:xfrm>
            <a:off x="3033520" y="4099277"/>
            <a:ext cx="409388" cy="257162"/>
          </a:xfrm>
          <a:prstGeom prst="rect">
            <a:avLst/>
          </a:prstGeom>
          <a:solidFill>
            <a:srgbClr val="FFFFC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 bwMode="white">
          <a:xfrm>
            <a:off x="4585388" y="4108802"/>
            <a:ext cx="399867" cy="247637"/>
          </a:xfrm>
          <a:prstGeom prst="rect">
            <a:avLst/>
          </a:prstGeom>
          <a:solidFill>
            <a:srgbClr val="FFFFC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 bwMode="white">
          <a:xfrm>
            <a:off x="6109139" y="4099277"/>
            <a:ext cx="418909" cy="257162"/>
          </a:xfrm>
          <a:prstGeom prst="rect">
            <a:avLst/>
          </a:prstGeom>
          <a:solidFill>
            <a:srgbClr val="FFFFC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 bwMode="white">
          <a:xfrm>
            <a:off x="7641520" y="4099277"/>
            <a:ext cx="371305" cy="257162"/>
          </a:xfrm>
          <a:prstGeom prst="rect">
            <a:avLst/>
          </a:prstGeom>
          <a:solidFill>
            <a:srgbClr val="FFFFC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 bwMode="white">
          <a:xfrm>
            <a:off x="9183867" y="4099277"/>
            <a:ext cx="418909" cy="257162"/>
          </a:xfrm>
          <a:prstGeom prst="rect">
            <a:avLst/>
          </a:prstGeom>
          <a:solidFill>
            <a:srgbClr val="FFFFC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 bwMode="white">
          <a:xfrm>
            <a:off x="10821421" y="4108802"/>
            <a:ext cx="228495" cy="247637"/>
          </a:xfrm>
          <a:prstGeom prst="rect">
            <a:avLst/>
          </a:prstGeom>
          <a:solidFill>
            <a:srgbClr val="FFFFC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732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81652" y="2779148"/>
            <a:ext cx="3874909" cy="496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37057" y="2760056"/>
            <a:ext cx="3865388" cy="525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138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00363" y="1603687"/>
            <a:ext cx="228495" cy="257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61487" y="1603687"/>
            <a:ext cx="418909" cy="257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93983" y="1603687"/>
            <a:ext cx="428429" cy="257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45520" y="1603687"/>
            <a:ext cx="361785" cy="257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00363" y="2241633"/>
            <a:ext cx="418909" cy="257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80528" y="2241633"/>
            <a:ext cx="409388" cy="257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393983" y="2241633"/>
            <a:ext cx="418909" cy="257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936000" y="2241633"/>
            <a:ext cx="418909" cy="257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13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5" name="Rectangle 4"/>
          <p:cNvSpPr/>
          <p:nvPr/>
        </p:nvSpPr>
        <p:spPr bwMode="white">
          <a:xfrm>
            <a:off x="6698975" y="3127141"/>
            <a:ext cx="228495" cy="247561"/>
          </a:xfrm>
          <a:prstGeom prst="rect">
            <a:avLst/>
          </a:prstGeom>
          <a:solidFill>
            <a:srgbClr val="FFEBDB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 bwMode="white">
          <a:xfrm>
            <a:off x="9336198" y="3127141"/>
            <a:ext cx="228495" cy="247561"/>
          </a:xfrm>
          <a:prstGeom prst="rect">
            <a:avLst/>
          </a:prstGeom>
          <a:solidFill>
            <a:srgbClr val="FFEBDB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 bwMode="white">
          <a:xfrm>
            <a:off x="5242314" y="3384224"/>
            <a:ext cx="418909" cy="257082"/>
          </a:xfrm>
          <a:prstGeom prst="rect">
            <a:avLst/>
          </a:prstGeom>
          <a:solidFill>
            <a:srgbClr val="E5F2DE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 bwMode="white">
          <a:xfrm>
            <a:off x="10573884" y="3374702"/>
            <a:ext cx="418909" cy="266604"/>
          </a:xfrm>
          <a:prstGeom prst="rect">
            <a:avLst/>
          </a:prstGeom>
          <a:solidFill>
            <a:srgbClr val="E5F2DE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NjJmYWI5ODAzNjUyYThhYWE2MmM3ODY0MTlhNjlmNjc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自定义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2022-07-08T08:37:00Z</dcterms:created>
  <dcterms:modified xsi:type="dcterms:W3CDTF">2022-07-15T08:09:10Z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