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5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212851"/>
            <a:ext cx="74183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756645"/>
            <a:ext cx="47148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5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71404" y="2376591"/>
            <a:ext cx="399867" cy="3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8314" y="2278788"/>
            <a:ext cx="638046" cy="54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6165" y="4426350"/>
            <a:ext cx="380826" cy="2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6165" y="4969775"/>
            <a:ext cx="399867" cy="2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7471" y="1556163"/>
            <a:ext cx="7273785" cy="8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7471" y="2927516"/>
            <a:ext cx="3836826" cy="126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7454" y="3841750"/>
            <a:ext cx="2180231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4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1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37917" y="2671805"/>
            <a:ext cx="1342413" cy="30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096" y="2690869"/>
            <a:ext cx="792087" cy="37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5454" y="3212976"/>
            <a:ext cx="847338" cy="42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0096" y="3212977"/>
            <a:ext cx="79208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24" y="3933056"/>
            <a:ext cx="11520000" cy="1848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997650" y="4365104"/>
            <a:ext cx="574642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162511" y="5352632"/>
            <a:ext cx="2180231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2022-07-15T06:41:40Z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