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95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2212851"/>
            <a:ext cx="74183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3709020"/>
            <a:ext cx="89709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3" y="118197"/>
            <a:ext cx="10056439" cy="662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6" name="Rectangle 4"/>
          <p:cNvSpPr/>
          <p:nvPr/>
        </p:nvSpPr>
        <p:spPr bwMode="white">
          <a:xfrm>
            <a:off x="2351584" y="4869160"/>
            <a:ext cx="792088" cy="428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583832" y="4905509"/>
            <a:ext cx="792088" cy="428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6528048" y="4884598"/>
            <a:ext cx="1296144" cy="428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8904312" y="4884598"/>
            <a:ext cx="1152128" cy="428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775520" y="5661248"/>
            <a:ext cx="115212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5519936" y="5634468"/>
            <a:ext cx="115212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4257700" y="6417332"/>
            <a:ext cx="355848" cy="252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4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75933" y="4763053"/>
            <a:ext cx="390347" cy="26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9719" y="4772595"/>
            <a:ext cx="228495" cy="257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46380" y="4763053"/>
            <a:ext cx="238016" cy="26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03041" y="4772595"/>
            <a:ext cx="228495" cy="257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50181" y="4763053"/>
            <a:ext cx="238016" cy="26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9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19536" y="1772816"/>
            <a:ext cx="784887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919536" y="2206030"/>
            <a:ext cx="784887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888332" y="2638078"/>
            <a:ext cx="784887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888332" y="3006502"/>
            <a:ext cx="7915547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888332" y="3452601"/>
            <a:ext cx="784887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自定义</PresentationFormat>
  <Paragraphs>0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2022-07-15T02:19:23Z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