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61978"/>
            <a:ext cx="114569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0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66148" y="2816819"/>
            <a:ext cx="399867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8132" y="2816819"/>
            <a:ext cx="418909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4809" y="3274880"/>
            <a:ext cx="371305" cy="37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1123" y="3212976"/>
            <a:ext cx="399867" cy="37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46314" y="3274881"/>
            <a:ext cx="390347" cy="30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31669" y="3274881"/>
            <a:ext cx="399867" cy="30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13685" y="3589799"/>
            <a:ext cx="238016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973752" y="3589799"/>
            <a:ext cx="228495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23206" y="4362779"/>
            <a:ext cx="238016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964231" y="4362779"/>
            <a:ext cx="247537" cy="25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5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47900" y="2233292"/>
            <a:ext cx="247537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5190" y="2233292"/>
            <a:ext cx="238016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9669" y="2233292"/>
            <a:ext cx="247537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0314" y="2233292"/>
            <a:ext cx="238016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9272" y="2757516"/>
            <a:ext cx="238016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85190" y="2757516"/>
            <a:ext cx="228495" cy="24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65355" y="2757516"/>
            <a:ext cx="238016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36066" y="2757516"/>
            <a:ext cx="171371" cy="24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85983" y="3243615"/>
            <a:ext cx="228495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42380" y="3243615"/>
            <a:ext cx="161851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55900" y="3243615"/>
            <a:ext cx="228495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878876" y="3243615"/>
            <a:ext cx="228495" cy="257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11520000" cy="273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81057" y="1370231"/>
            <a:ext cx="399867" cy="26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008" y="2105806"/>
            <a:ext cx="228495" cy="257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9074" y="2105806"/>
            <a:ext cx="228495" cy="257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4975" y="2105806"/>
            <a:ext cx="390347" cy="257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67074" y="2764957"/>
            <a:ext cx="2646743" cy="34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284984"/>
            <a:ext cx="11520000" cy="2873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7321241" y="3447262"/>
            <a:ext cx="238016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494265" y="4182287"/>
            <a:ext cx="390347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522497" y="4182287"/>
            <a:ext cx="238016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4474563" y="4182287"/>
            <a:ext cx="238016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8168579" y="4888674"/>
            <a:ext cx="238016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2494265" y="5595062"/>
            <a:ext cx="390347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3522497" y="5595062"/>
            <a:ext cx="238016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4484084" y="5595062"/>
            <a:ext cx="228495" cy="25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9" y="1029246"/>
            <a:ext cx="2033976" cy="315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1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05090" y="3350898"/>
            <a:ext cx="238016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4380" y="3350898"/>
            <a:ext cx="238016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26347" y="3350898"/>
            <a:ext cx="399867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2022-07-08T08:37:27Z</dcterms:created>
  <dcterms:modified xsi:type="dcterms:W3CDTF">2022-07-15T01:42:05Z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