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5" y="3846562"/>
            <a:ext cx="77628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2347" y="2604841"/>
            <a:ext cx="238016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3818" y="2604841"/>
            <a:ext cx="390347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9057" y="2604841"/>
            <a:ext cx="428429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2859" y="2604841"/>
            <a:ext cx="418909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2347" y="3167126"/>
            <a:ext cx="247537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6148" y="3176656"/>
            <a:ext cx="238016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9950" y="3167126"/>
            <a:ext cx="238016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73752" y="3167126"/>
            <a:ext cx="238016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2347" y="3738941"/>
            <a:ext cx="238016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66148" y="3738941"/>
            <a:ext cx="238016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60429" y="3738941"/>
            <a:ext cx="257057" cy="26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73752" y="3748471"/>
            <a:ext cx="238016" cy="2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2042631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2042631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03305" y="2042631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6446" y="2786049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0115" y="2786049"/>
            <a:ext cx="247537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5983" y="2776518"/>
            <a:ext cx="238016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7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1685" y="1357180"/>
            <a:ext cx="238016" cy="26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2045353"/>
            <a:ext cx="380826" cy="25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2082" y="2054911"/>
            <a:ext cx="247537" cy="24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4148" y="2045353"/>
            <a:ext cx="238016" cy="25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8512" y="2762200"/>
            <a:ext cx="1104396" cy="27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1322" y="1946644"/>
            <a:ext cx="390347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7570" y="1946644"/>
            <a:ext cx="238016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1946644"/>
            <a:ext cx="247537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1322" y="3241849"/>
            <a:ext cx="399867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2130" y="3290570"/>
            <a:ext cx="321945" cy="2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8049" y="3241849"/>
            <a:ext cx="238016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9636" y="3241849"/>
            <a:ext cx="238016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139440" y="1946910"/>
            <a:ext cx="248920" cy="25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2415780"/>
            <a:ext cx="428429" cy="25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3025" y="2415540"/>
            <a:ext cx="272415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2425321"/>
            <a:ext cx="247537" cy="2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603" y="2415780"/>
            <a:ext cx="238016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17090" y="2651061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3256" y="3289008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2022-07-15T06:10:59Z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