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11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720" y="3789040"/>
            <a:ext cx="7781925" cy="695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2263140"/>
            <a:ext cx="476250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9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00231" y="2794903"/>
            <a:ext cx="218975" cy="25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1371" y="2804431"/>
            <a:ext cx="228495" cy="25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12099" y="2794903"/>
            <a:ext cx="228495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7255" y="3442970"/>
            <a:ext cx="407035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07830" y="3433445"/>
            <a:ext cx="408305" cy="30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80132" y="3433229"/>
            <a:ext cx="399867" cy="30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14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62280" y="3072430"/>
            <a:ext cx="238016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23867" y="3081963"/>
            <a:ext cx="247537" cy="247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0727" y="3072430"/>
            <a:ext cx="428429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27206" y="3072430"/>
            <a:ext cx="228495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88793" y="3072430"/>
            <a:ext cx="238016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74214" y="3072430"/>
            <a:ext cx="390347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67074" y="3806483"/>
            <a:ext cx="428429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23867" y="3816016"/>
            <a:ext cx="247537" cy="247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75933" y="3806483"/>
            <a:ext cx="238016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660561" y="3806483"/>
            <a:ext cx="390347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679272" y="3806483"/>
            <a:ext cx="238016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640859" y="3806483"/>
            <a:ext cx="238016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367074" y="4540536"/>
            <a:ext cx="428429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414347" y="4540536"/>
            <a:ext cx="238016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375933" y="4550069"/>
            <a:ext cx="247537" cy="247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660561" y="4540536"/>
            <a:ext cx="390347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688793" y="4540536"/>
            <a:ext cx="238016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640859" y="4540536"/>
            <a:ext cx="228495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3547636" y="5150658"/>
            <a:ext cx="1847008" cy="352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812561" y="5150658"/>
            <a:ext cx="1475702" cy="352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9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62016" y="1784776"/>
            <a:ext cx="418909" cy="25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7008" y="2441932"/>
            <a:ext cx="228495" cy="25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09553" y="2441932"/>
            <a:ext cx="247537" cy="2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75933" y="2432408"/>
            <a:ext cx="409388" cy="266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94578" y="2394312"/>
            <a:ext cx="2656264" cy="352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37190" y="3080040"/>
            <a:ext cx="257057" cy="266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62280" y="3737196"/>
            <a:ext cx="409388" cy="25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19074" y="3737196"/>
            <a:ext cx="238016" cy="25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71140" y="3737196"/>
            <a:ext cx="247537" cy="25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165157" y="4384828"/>
            <a:ext cx="228495" cy="266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62280" y="5041984"/>
            <a:ext cx="409388" cy="25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509553" y="5041984"/>
            <a:ext cx="247537" cy="2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480661" y="5041984"/>
            <a:ext cx="228495" cy="25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3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24595" y="2721873"/>
            <a:ext cx="599801" cy="54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9950" y="2721873"/>
            <a:ext cx="599801" cy="54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85785" y="2721873"/>
            <a:ext cx="609322" cy="54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71140" y="2721873"/>
            <a:ext cx="599801" cy="54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56495" y="2721873"/>
            <a:ext cx="599801" cy="54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41851" y="2721873"/>
            <a:ext cx="599801" cy="54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17685" y="2721873"/>
            <a:ext cx="599801" cy="54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03041" y="2721873"/>
            <a:ext cx="599801" cy="54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88396" y="2721873"/>
            <a:ext cx="599801" cy="54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76991" y="3514173"/>
            <a:ext cx="1332892" cy="26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33586" y="3514173"/>
            <a:ext cx="1475702" cy="26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23471" y="3514173"/>
            <a:ext cx="1504264" cy="26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460958" y="3475990"/>
            <a:ext cx="2189752" cy="353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FkZGRkYjY0MWZkMjVmMWYxNjNiMTJlNzkxYWRhYT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2022-07-08T08:37:00Z</dcterms:created>
  <dcterms:modified xsi:type="dcterms:W3CDTF">2022-07-15T00:52:20Z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AD1C15227A7A4B61858CEAFC1EEC9914</vt:lpwstr>
  </property>
</Properties>
</file>