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8" d="100"/>
          <a:sy n="108" d="100"/>
        </p:scale>
        <p:origin x="-636" y="-426"/>
      </p:cViewPr>
      <p:guideLst>
        <p:guide orient="horz" pos="21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3789040"/>
            <a:ext cx="5391150" cy="676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370" y="2205990"/>
            <a:ext cx="34766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0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51834" y="2660583"/>
            <a:ext cx="238016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0280" y="2660583"/>
            <a:ext cx="238016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69553" y="2670105"/>
            <a:ext cx="161851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71603" y="3212835"/>
            <a:ext cx="257057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32661" y="3174749"/>
            <a:ext cx="399867" cy="33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7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66876" y="1375940"/>
            <a:ext cx="238016" cy="25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62148" y="3180225"/>
            <a:ext cx="399867" cy="33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5206" y="3180225"/>
            <a:ext cx="409388" cy="33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59702" y="3180225"/>
            <a:ext cx="390347" cy="32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0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29105" y="2990850"/>
            <a:ext cx="39052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7745" y="2990850"/>
            <a:ext cx="39052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6385" y="3006090"/>
            <a:ext cx="38100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4865" y="3005455"/>
            <a:ext cx="390525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93505" y="3006090"/>
            <a:ext cx="38100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4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94776" y="2481523"/>
            <a:ext cx="1513785" cy="72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3785" y="2462455"/>
            <a:ext cx="1228165" cy="112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17990" y="3091815"/>
            <a:ext cx="1313180" cy="852805"/>
          </a:xfrm>
          <a:custGeom>
            <a:avLst/>
            <a:gdLst>
              <a:gd name="connsiteX0" fmla="*/ 114 w 2068"/>
              <a:gd name="connsiteY0" fmla="*/ 0 h 1343"/>
              <a:gd name="connsiteX1" fmla="*/ 2062 w 2068"/>
              <a:gd name="connsiteY1" fmla="*/ 0 h 1343"/>
              <a:gd name="connsiteX2" fmla="*/ 2068 w 2068"/>
              <a:gd name="connsiteY2" fmla="*/ 900 h 1343"/>
              <a:gd name="connsiteX3" fmla="*/ 0 w 2068"/>
              <a:gd name="connsiteY3" fmla="*/ 1343 h 1343"/>
              <a:gd name="connsiteX4" fmla="*/ 114 w 2068"/>
              <a:gd name="connsiteY4" fmla="*/ 0 h 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" h="1343">
                <a:moveTo>
                  <a:pt x="114" y="0"/>
                </a:moveTo>
                <a:lnTo>
                  <a:pt x="2062" y="0"/>
                </a:lnTo>
                <a:lnTo>
                  <a:pt x="2068" y="900"/>
                </a:lnTo>
                <a:lnTo>
                  <a:pt x="0" y="1343"/>
                </a:lnTo>
                <a:lnTo>
                  <a:pt x="114" y="0"/>
                </a:lnTo>
                <a:close/>
              </a:path>
            </a:pathLst>
          </a:cu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3404" y="3463543"/>
            <a:ext cx="1856528" cy="33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26743" y="4035593"/>
            <a:ext cx="1847008" cy="33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5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47504" y="2634682"/>
            <a:ext cx="238016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50512" y="2634682"/>
            <a:ext cx="257057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7504" y="3168806"/>
            <a:ext cx="228495" cy="26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88595" y="3178344"/>
            <a:ext cx="152330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6545" y="3722006"/>
            <a:ext cx="161851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60033" y="3712468"/>
            <a:ext cx="228495" cy="26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47504" y="4256130"/>
            <a:ext cx="238016" cy="26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88595" y="4265668"/>
            <a:ext cx="152330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10</cp:revision>
  <dcterms:created xsi:type="dcterms:W3CDTF">2022-07-08T08:37:00Z</dcterms:created>
  <dcterms:modified xsi:type="dcterms:W3CDTF">2022-07-15T06:23:14Z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