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738" y="-84"/>
      </p:cViewPr>
      <p:guideLst>
        <p:guide orient="horz" pos="2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3794745"/>
            <a:ext cx="6591300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70" y="2205990"/>
            <a:ext cx="34766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3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49983" y="2946484"/>
            <a:ext cx="361785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0462" y="3308354"/>
            <a:ext cx="371305" cy="29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8165" y="3517857"/>
            <a:ext cx="6121785" cy="79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51900" y="1842012"/>
            <a:ext cx="847338" cy="80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9123" y="2060848"/>
            <a:ext cx="618842" cy="581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6578" y="2708801"/>
            <a:ext cx="2180231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6396" y="2861203"/>
            <a:ext cx="1294809" cy="552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7338" y="3158852"/>
            <a:ext cx="161851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3485" y="3159125"/>
            <a:ext cx="25908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8680" y="3159125"/>
            <a:ext cx="275590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8297" y="3807302"/>
            <a:ext cx="228495" cy="26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23485" y="3807460"/>
            <a:ext cx="40259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8680" y="3807460"/>
            <a:ext cx="29400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67338" y="4465287"/>
            <a:ext cx="161851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animBg="1"/>
      <p:bldP spid="9" grpId="0" bldLvl="0" animBg="1"/>
      <p:bldP spid="10" grpId="0" bldLvl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9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910082" y="4769401"/>
            <a:ext cx="399867" cy="33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6260" y="4769485"/>
            <a:ext cx="43307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51305" y="4769401"/>
            <a:ext cx="399867" cy="33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93388" y="4769401"/>
            <a:ext cx="390347" cy="33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4354059" y="3212976"/>
            <a:ext cx="448848" cy="525684"/>
            <a:chOff x="4354059" y="3212976"/>
            <a:chExt cx="448848" cy="5256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059" y="3359947"/>
              <a:ext cx="392063" cy="378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832" y="3212976"/>
              <a:ext cx="2190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6957588" y="3212976"/>
            <a:ext cx="446878" cy="656506"/>
            <a:chOff x="6957588" y="3212976"/>
            <a:chExt cx="446878" cy="65650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918" y="3497550"/>
              <a:ext cx="362548" cy="37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588" y="3212976"/>
              <a:ext cx="362548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9264352" y="3212976"/>
            <a:ext cx="435399" cy="519112"/>
            <a:chOff x="9264352" y="3212976"/>
            <a:chExt cx="435399" cy="5191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352" y="3389188"/>
              <a:ext cx="4000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10" y="3212976"/>
              <a:ext cx="316041" cy="270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2022-07-15T06:21:25Z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