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2595" y="3803650"/>
            <a:ext cx="3686175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70" y="2205990"/>
            <a:ext cx="34766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5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69685" y="2881615"/>
            <a:ext cx="218975" cy="2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4396" y="3281974"/>
            <a:ext cx="409388" cy="33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4793" y="3281974"/>
            <a:ext cx="409388" cy="33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41322" y="3243845"/>
            <a:ext cx="171371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5355" y="4587907"/>
            <a:ext cx="409388" cy="33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42776" y="2226127"/>
            <a:ext cx="390347" cy="32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2280" y="2340740"/>
            <a:ext cx="723570" cy="32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8942" y="2378944"/>
            <a:ext cx="390347" cy="32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0181" y="2789640"/>
            <a:ext cx="723570" cy="33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22545" y="2942457"/>
            <a:ext cx="390347" cy="32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37983" y="3343602"/>
            <a:ext cx="390347" cy="31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8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76396" y="1938809"/>
            <a:ext cx="714049" cy="62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4958" y="2568603"/>
            <a:ext cx="999669" cy="18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6135" y="1990725"/>
            <a:ext cx="1461135" cy="1556385"/>
          </a:xfrm>
          <a:custGeom>
            <a:avLst/>
            <a:gdLst>
              <a:gd name="connsiteX0" fmla="*/ 661 w 2301"/>
              <a:gd name="connsiteY0" fmla="*/ 0 h 2451"/>
              <a:gd name="connsiteX1" fmla="*/ 2013 w 2301"/>
              <a:gd name="connsiteY1" fmla="*/ 675 h 2451"/>
              <a:gd name="connsiteX2" fmla="*/ 2301 w 2301"/>
              <a:gd name="connsiteY2" fmla="*/ 2451 h 2451"/>
              <a:gd name="connsiteX3" fmla="*/ 0 w 2301"/>
              <a:gd name="connsiteY3" fmla="*/ 2451 h 2451"/>
              <a:gd name="connsiteX4" fmla="*/ 661 w 2301"/>
              <a:gd name="connsiteY4" fmla="*/ 0 h 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" h="2451">
                <a:moveTo>
                  <a:pt x="661" y="0"/>
                </a:moveTo>
                <a:lnTo>
                  <a:pt x="2013" y="675"/>
                </a:lnTo>
                <a:lnTo>
                  <a:pt x="2301" y="2451"/>
                </a:lnTo>
                <a:lnTo>
                  <a:pt x="0" y="2451"/>
                </a:lnTo>
                <a:lnTo>
                  <a:pt x="661" y="0"/>
                </a:lnTo>
                <a:close/>
              </a:path>
            </a:pathLst>
          </a:cu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3933" y="2959839"/>
            <a:ext cx="2094545" cy="33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22148" y="2893042"/>
            <a:ext cx="2094545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41917" y="1156481"/>
            <a:ext cx="409388" cy="33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9256" y="2102942"/>
            <a:ext cx="675966" cy="31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9715" y="2456815"/>
            <a:ext cx="68580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1041" y="3485200"/>
            <a:ext cx="238016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7305" y="3485200"/>
            <a:ext cx="228495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0280" y="3485200"/>
            <a:ext cx="247537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7024" y="3485200"/>
            <a:ext cx="390347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2022-07-08T08:37:00Z</dcterms:created>
  <dcterms:modified xsi:type="dcterms:W3CDTF">2022-07-14T13:56:58Z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