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3" r:id="rId5"/>
    <p:sldId id="265" r:id="rId6"/>
    <p:sldId id="268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114" y="-132"/>
      </p:cViewPr>
      <p:guideLst>
        <p:guide orient="horz" pos="212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78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3761978"/>
            <a:ext cx="3333750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195" y="2275840"/>
            <a:ext cx="461010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151755"/>
            <a:ext cx="11520000" cy="2066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519670"/>
            <a:ext cx="11520000" cy="2184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995768" y="5208021"/>
            <a:ext cx="1494743" cy="26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7527272" y="5208021"/>
            <a:ext cx="1504264" cy="26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3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519670"/>
            <a:ext cx="11520000" cy="2201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547966" y="5187220"/>
            <a:ext cx="1847008" cy="352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6451438" y="5187220"/>
            <a:ext cx="1485223" cy="343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9983603" y="5187220"/>
            <a:ext cx="1494743" cy="352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90695"/>
            <a:ext cx="11520000" cy="2167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371590"/>
            <a:ext cx="11520000" cy="1797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6746578" y="2687178"/>
            <a:ext cx="247537" cy="258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7717685" y="2687178"/>
            <a:ext cx="228495" cy="258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8288925" y="2734995"/>
            <a:ext cx="247537" cy="191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8907768" y="2687178"/>
            <a:ext cx="171371" cy="258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9755107" y="2687178"/>
            <a:ext cx="371305" cy="258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6756099" y="3567002"/>
            <a:ext cx="228495" cy="258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7717685" y="3567002"/>
            <a:ext cx="228495" cy="258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8288925" y="3681761"/>
            <a:ext cx="247537" cy="57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8888727" y="3567002"/>
            <a:ext cx="247537" cy="258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3"/>
          <p:cNvSpPr/>
          <p:nvPr/>
        </p:nvSpPr>
        <p:spPr bwMode="white">
          <a:xfrm>
            <a:off x="9755107" y="3567002"/>
            <a:ext cx="371305" cy="258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img_16777215" descr="7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950200"/>
            <a:ext cx="11520000" cy="2419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4"/>
          <p:cNvSpPr/>
          <p:nvPr/>
        </p:nvSpPr>
        <p:spPr bwMode="white">
          <a:xfrm>
            <a:off x="6746578" y="5017111"/>
            <a:ext cx="247537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7717685" y="5007585"/>
            <a:ext cx="218975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8288925" y="5064741"/>
            <a:ext cx="247537" cy="190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7"/>
          <p:cNvSpPr/>
          <p:nvPr/>
        </p:nvSpPr>
        <p:spPr bwMode="white">
          <a:xfrm>
            <a:off x="8898247" y="5007585"/>
            <a:ext cx="228495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8"/>
          <p:cNvSpPr/>
          <p:nvPr/>
        </p:nvSpPr>
        <p:spPr bwMode="white">
          <a:xfrm>
            <a:off x="9774148" y="5017111"/>
            <a:ext cx="352264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9"/>
          <p:cNvSpPr/>
          <p:nvPr/>
        </p:nvSpPr>
        <p:spPr bwMode="white">
          <a:xfrm>
            <a:off x="6746578" y="5893503"/>
            <a:ext cx="247537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0"/>
          <p:cNvSpPr/>
          <p:nvPr/>
        </p:nvSpPr>
        <p:spPr bwMode="white">
          <a:xfrm>
            <a:off x="7708165" y="5893503"/>
            <a:ext cx="238016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1"/>
          <p:cNvSpPr/>
          <p:nvPr/>
        </p:nvSpPr>
        <p:spPr bwMode="white">
          <a:xfrm>
            <a:off x="8288925" y="5893503"/>
            <a:ext cx="247537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2"/>
          <p:cNvSpPr/>
          <p:nvPr/>
        </p:nvSpPr>
        <p:spPr bwMode="white">
          <a:xfrm>
            <a:off x="8907768" y="5893503"/>
            <a:ext cx="171371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3"/>
          <p:cNvSpPr/>
          <p:nvPr/>
        </p:nvSpPr>
        <p:spPr bwMode="white">
          <a:xfrm>
            <a:off x="9774148" y="5893503"/>
            <a:ext cx="352264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FkZGRkYjY0MWZkMjVmMWYxNjNiMTJlNzkxYWRhYT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9</cp:revision>
  <dcterms:created xsi:type="dcterms:W3CDTF">2022-07-08T08:37:00Z</dcterms:created>
  <dcterms:modified xsi:type="dcterms:W3CDTF">2022-07-15T06:28:07Z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AD1C15227A7A4B61858CEAFC1EEC9914</vt:lpwstr>
  </property>
</Properties>
</file>